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64" r:id="rId3"/>
    <p:sldId id="267" r:id="rId4"/>
    <p:sldId id="266" r:id="rId5"/>
    <p:sldId id="263"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78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40D7902-637D-43E3-80AA-0581D0C1AD93}" type="datetimeFigureOut">
              <a:rPr lang="en-US" smtClean="0"/>
              <a:t>3/31/2023</a:t>
            </a:fld>
            <a:endParaRPr lang="en-US"/>
          </a:p>
        </p:txBody>
      </p:sp>
      <p:sp>
        <p:nvSpPr>
          <p:cNvPr id="5" name="Footer Placeholder 4"/>
          <p:cNvSpPr>
            <a:spLocks noGrp="1"/>
          </p:cNvSpPr>
          <p:nvPr>
            <p:ph type="ftr" sz="quarter" idx="11"/>
          </p:nvPr>
        </p:nvSpPr>
        <p:spPr>
          <a:xfrm>
            <a:off x="2493105" y="329307"/>
            <a:ext cx="4897310"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E718B714-9900-444C-8B96-30C432BC0EEA}" type="slidenum">
              <a:rPr lang="en-US" smtClean="0"/>
              <a:t>‹#›</a:t>
            </a:fld>
            <a:endParaRPr lang="en-US"/>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72573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0D7902-637D-43E3-80AA-0581D0C1AD93}" type="datetimeFigureOut">
              <a:rPr lang="en-US" smtClean="0"/>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B714-9900-444C-8B96-30C432BC0EEA}" type="slidenum">
              <a:rPr lang="en-US" smtClean="0"/>
              <a:t>‹#›</a:t>
            </a:fld>
            <a:endParaRPr lang="en-US"/>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90840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0D7902-637D-43E3-80AA-0581D0C1AD93}" type="datetimeFigureOut">
              <a:rPr lang="en-US" smtClean="0"/>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B714-9900-444C-8B96-30C432BC0EEA}" type="slidenum">
              <a:rPr lang="en-US" smtClean="0"/>
              <a:t>‹#›</a:t>
            </a:fld>
            <a:endParaRPr lang="en-US"/>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33218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0D7902-637D-43E3-80AA-0581D0C1AD93}" type="datetimeFigureOut">
              <a:rPr lang="en-US" smtClean="0"/>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B714-9900-444C-8B96-30C432BC0EEA}" type="slidenum">
              <a:rPr lang="en-US" smtClean="0"/>
              <a:t>‹#›</a:t>
            </a:fld>
            <a:endParaRPr lang="en-US"/>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90871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0D7902-637D-43E3-80AA-0581D0C1AD93}" type="datetimeFigureOut">
              <a:rPr lang="en-US" smtClean="0"/>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B714-9900-444C-8B96-30C432BC0EEA}" type="slidenum">
              <a:rPr lang="en-US" smtClean="0"/>
              <a:t>‹#›</a:t>
            </a:fld>
            <a:endParaRPr lang="en-US"/>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50669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0D7902-637D-43E3-80AA-0581D0C1AD93}" type="datetimeFigureOut">
              <a:rPr lang="en-US" smtClean="0"/>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18B714-9900-444C-8B96-30C432BC0EEA}" type="slidenum">
              <a:rPr lang="en-US" smtClean="0"/>
              <a:t>‹#›</a:t>
            </a:fld>
            <a:endParaRPr lang="en-US"/>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68156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34695" y="2824269"/>
            <a:ext cx="4608576"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4792" y="2821491"/>
            <a:ext cx="4608576"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0D7902-637D-43E3-80AA-0581D0C1AD93}" type="datetimeFigureOut">
              <a:rPr lang="en-US" smtClean="0"/>
              <a:t>3/31/2023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18B714-9900-444C-8B96-30C432BC0EEA}" type="slidenum">
              <a:rPr lang="en-US" smtClean="0"/>
              <a:t>‹#›</a:t>
            </a:fld>
            <a:endParaRPr lang="en-US"/>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36390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0D7902-637D-43E3-80AA-0581D0C1AD93}" type="datetimeFigureOut">
              <a:rPr lang="en-US" smtClean="0"/>
              <a:t>3/31/2023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18B714-9900-444C-8B96-30C432BC0EEA}" type="slidenum">
              <a:rPr lang="en-US" smtClean="0"/>
              <a:t>‹#›</a:t>
            </a:fld>
            <a:endParaRPr lang="en-US"/>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24919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0D7902-637D-43E3-80AA-0581D0C1AD93}" type="datetimeFigureOut">
              <a:rPr lang="en-US" smtClean="0"/>
              <a:t>3/31/2023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18B714-9900-444C-8B96-30C432BC0EEA}" type="slidenum">
              <a:rPr lang="en-US" smtClean="0"/>
              <a:t>‹#›</a:t>
            </a:fld>
            <a:endParaRPr lang="en-US"/>
          </a:p>
        </p:txBody>
      </p:sp>
    </p:spTree>
    <p:extLst>
      <p:ext uri="{BB962C8B-B14F-4D97-AF65-F5344CB8AC3E}">
        <p14:creationId xmlns:p14="http://schemas.microsoft.com/office/powerpoint/2010/main" val="3168514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40D7902-637D-43E3-80AA-0581D0C1AD93}" type="datetimeFigureOut">
              <a:rPr lang="en-US" smtClean="0"/>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18B714-9900-444C-8B96-30C432BC0EEA}" type="slidenum">
              <a:rPr lang="en-US" smtClean="0"/>
              <a:t>‹#›</a:t>
            </a:fld>
            <a:endParaRPr lang="en-US"/>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38467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F40D7902-637D-43E3-80AA-0581D0C1AD93}" type="datetimeFigureOut">
              <a:rPr lang="en-US" smtClean="0"/>
              <a:t>3/31/2023</a:t>
            </a:fld>
            <a:endParaRPr lang="en-US"/>
          </a:p>
        </p:txBody>
      </p:sp>
      <p:sp>
        <p:nvSpPr>
          <p:cNvPr id="6" name="Footer Placeholder 5"/>
          <p:cNvSpPr>
            <a:spLocks noGrp="1"/>
          </p:cNvSpPr>
          <p:nvPr>
            <p:ph type="ftr" sz="quarter" idx="11"/>
          </p:nvPr>
        </p:nvSpPr>
        <p:spPr>
          <a:xfrm>
            <a:off x="1534910" y="318640"/>
            <a:ext cx="5453475" cy="320931"/>
          </a:xfrm>
        </p:spPr>
        <p:txBody>
          <a:bodyPr/>
          <a:lstStyle/>
          <a:p>
            <a:endParaRPr lang="en-US"/>
          </a:p>
        </p:txBody>
      </p:sp>
      <p:sp>
        <p:nvSpPr>
          <p:cNvPr id="7" name="Slide Number Placeholder 6"/>
          <p:cNvSpPr>
            <a:spLocks noGrp="1"/>
          </p:cNvSpPr>
          <p:nvPr>
            <p:ph type="sldNum" sz="quarter" idx="12"/>
          </p:nvPr>
        </p:nvSpPr>
        <p:spPr/>
        <p:txBody>
          <a:bodyPr/>
          <a:lstStyle/>
          <a:p>
            <a:fld id="{E718B714-9900-444C-8B96-30C432BC0EEA}" type="slidenum">
              <a:rPr lang="en-US" smtClean="0"/>
              <a:t>‹#›</a:t>
            </a:fld>
            <a:endParaRPr lang="en-US"/>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3613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srcRect t="2769" b="-2769"/>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F40D7902-637D-43E3-80AA-0581D0C1AD93}" type="datetimeFigureOut">
              <a:rPr lang="en-US" smtClean="0"/>
              <a:t>3/31/2023</a:t>
            </a:fld>
            <a:endParaRPr lang="en-US"/>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E718B714-9900-444C-8B96-30C432BC0EEA}" type="slidenum">
              <a:rPr lang="en-US" smtClean="0"/>
              <a:t>‹#›</a:t>
            </a:fld>
            <a:endParaRPr lang="en-US"/>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310167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toothbudschicago.com/services/space-maintainer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7583E-FA53-4CBA-9469-AF8461E4C87A}"/>
              </a:ext>
            </a:extLst>
          </p:cNvPr>
          <p:cNvSpPr>
            <a:spLocks noGrp="1"/>
          </p:cNvSpPr>
          <p:nvPr>
            <p:ph type="ctrTitle"/>
          </p:nvPr>
        </p:nvSpPr>
        <p:spPr>
          <a:xfrm>
            <a:off x="2532185" y="1527467"/>
            <a:ext cx="9562833" cy="1209822"/>
          </a:xfrm>
        </p:spPr>
        <p:txBody>
          <a:bodyPr>
            <a:normAutofit/>
          </a:bodyPr>
          <a:lstStyle/>
          <a:p>
            <a:r>
              <a:rPr lang="en-US" sz="3200" dirty="0">
                <a:solidFill>
                  <a:srgbClr val="C00000"/>
                </a:solidFill>
              </a:rPr>
              <a:t>Simple Tooth Extractions At Tooth Buds</a:t>
            </a:r>
          </a:p>
        </p:txBody>
      </p:sp>
      <p:pic>
        <p:nvPicPr>
          <p:cNvPr id="5" name="Content Placeholder 4">
            <a:extLst>
              <a:ext uri="{FF2B5EF4-FFF2-40B4-BE49-F238E27FC236}">
                <a16:creationId xmlns:a16="http://schemas.microsoft.com/office/drawing/2014/main" id="{935B1D5E-A385-4113-804A-3375D188E8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605550" cy="393895"/>
          </a:xfrm>
          <a:prstGeom prst="rect">
            <a:avLst/>
          </a:prstGeom>
        </p:spPr>
      </p:pic>
    </p:spTree>
    <p:extLst>
      <p:ext uri="{BB962C8B-B14F-4D97-AF65-F5344CB8AC3E}">
        <p14:creationId xmlns:p14="http://schemas.microsoft.com/office/powerpoint/2010/main" val="1901085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3F7DE-0A44-4035-8A3E-AC0CB0D0CD0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8622D2F-C2EF-4EDB-B902-76FAC30F1496}"/>
              </a:ext>
            </a:extLst>
          </p:cNvPr>
          <p:cNvSpPr>
            <a:spLocks noGrp="1"/>
          </p:cNvSpPr>
          <p:nvPr>
            <p:ph idx="1"/>
          </p:nvPr>
        </p:nvSpPr>
        <p:spPr>
          <a:xfrm>
            <a:off x="1451580" y="2015732"/>
            <a:ext cx="5293778" cy="3232129"/>
          </a:xfrm>
        </p:spPr>
        <p:txBody>
          <a:bodyPr>
            <a:normAutofit/>
          </a:bodyPr>
          <a:lstStyle/>
          <a:p>
            <a:pPr marL="0" indent="0">
              <a:buNone/>
            </a:pPr>
            <a:r>
              <a:rPr lang="en-US" dirty="0"/>
              <a:t>The removal of single teeth may be necessary to maintain the health of your child’s remaining teeth, permanent teeth and mouth. After evaluating all options, extraction may be the best or only choice. </a:t>
            </a:r>
            <a:endParaRPr lang="en-US" dirty="0">
              <a:latin typeface="Calibri" panose="020F0502020204030204" pitchFamily="34" charset="0"/>
              <a:cs typeface="Calibri" panose="020F0502020204030204" pitchFamily="34" charset="0"/>
            </a:endParaRPr>
          </a:p>
        </p:txBody>
      </p:sp>
      <p:pic>
        <p:nvPicPr>
          <p:cNvPr id="6" name="Content Placeholder 4">
            <a:extLst>
              <a:ext uri="{FF2B5EF4-FFF2-40B4-BE49-F238E27FC236}">
                <a16:creationId xmlns:a16="http://schemas.microsoft.com/office/drawing/2014/main" id="{0E79C5BE-7BFD-4EC7-9EFE-7C0D954ED0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605550" cy="393895"/>
          </a:xfrm>
          <a:prstGeom prst="rect">
            <a:avLst/>
          </a:prstGeom>
        </p:spPr>
      </p:pic>
      <p:pic>
        <p:nvPicPr>
          <p:cNvPr id="7" name="Picture 6" descr="A person sitting at a table&#10;&#10;Description automatically generated">
            <a:extLst>
              <a:ext uri="{FF2B5EF4-FFF2-40B4-BE49-F238E27FC236}">
                <a16:creationId xmlns:a16="http://schemas.microsoft.com/office/drawing/2014/main" id="{8CF120D0-B511-4E05-902A-683DA03CCF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2335" y="2070442"/>
            <a:ext cx="3626635" cy="2510747"/>
          </a:xfrm>
          <a:prstGeom prst="rect">
            <a:avLst/>
          </a:prstGeom>
        </p:spPr>
      </p:pic>
    </p:spTree>
    <p:extLst>
      <p:ext uri="{BB962C8B-B14F-4D97-AF65-F5344CB8AC3E}">
        <p14:creationId xmlns:p14="http://schemas.microsoft.com/office/powerpoint/2010/main" val="182001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B2F01C-E1EA-40D5-A318-6935D2BAFAAA}"/>
              </a:ext>
            </a:extLst>
          </p:cNvPr>
          <p:cNvSpPr>
            <a:spLocks noGrp="1"/>
          </p:cNvSpPr>
          <p:nvPr>
            <p:ph idx="1"/>
          </p:nvPr>
        </p:nvSpPr>
        <p:spPr>
          <a:xfrm>
            <a:off x="1166191" y="2015732"/>
            <a:ext cx="9888663" cy="4037749"/>
          </a:xfrm>
        </p:spPr>
        <p:txBody>
          <a:bodyPr>
            <a:noAutofit/>
          </a:bodyPr>
          <a:lstStyle/>
          <a:p>
            <a:pPr marL="0" indent="0">
              <a:buNone/>
            </a:pPr>
            <a:r>
              <a:rPr lang="en-US" b="1" dirty="0"/>
              <a:t>Teeth are most commonly extracted due to:</a:t>
            </a:r>
          </a:p>
          <a:p>
            <a:r>
              <a:rPr lang="en-US" dirty="0"/>
              <a:t>Interference with the growth of a permanent tooth</a:t>
            </a:r>
          </a:p>
          <a:p>
            <a:r>
              <a:rPr lang="en-US" dirty="0"/>
              <a:t>Problems/infection at the root level due to trauma or development</a:t>
            </a:r>
          </a:p>
          <a:p>
            <a:r>
              <a:rPr lang="en-US" dirty="0"/>
              <a:t>Severe trauma or decay</a:t>
            </a:r>
          </a:p>
          <a:p>
            <a:br>
              <a:rPr lang="en-US" dirty="0"/>
            </a:br>
            <a:endParaRPr lang="en-US" dirty="0"/>
          </a:p>
        </p:txBody>
      </p:sp>
      <p:pic>
        <p:nvPicPr>
          <p:cNvPr id="5" name="Content Placeholder 4">
            <a:extLst>
              <a:ext uri="{FF2B5EF4-FFF2-40B4-BE49-F238E27FC236}">
                <a16:creationId xmlns:a16="http://schemas.microsoft.com/office/drawing/2014/main" id="{3647D24F-F71B-4325-ACCA-9B74A55FFE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605550" cy="393895"/>
          </a:xfrm>
          <a:prstGeom prst="rect">
            <a:avLst/>
          </a:prstGeom>
        </p:spPr>
      </p:pic>
      <p:sp>
        <p:nvSpPr>
          <p:cNvPr id="6" name="Title 5">
            <a:extLst>
              <a:ext uri="{FF2B5EF4-FFF2-40B4-BE49-F238E27FC236}">
                <a16:creationId xmlns:a16="http://schemas.microsoft.com/office/drawing/2014/main" id="{5A7D8D43-F853-49A0-9C42-9B7CC59CBC07}"/>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738858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D955AE0-039E-44D4-99C5-75B1D2E674A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8622D2F-C2EF-4EDB-B902-76FAC30F1496}"/>
              </a:ext>
            </a:extLst>
          </p:cNvPr>
          <p:cNvSpPr>
            <a:spLocks noGrp="1"/>
          </p:cNvSpPr>
          <p:nvPr>
            <p:ph idx="1"/>
          </p:nvPr>
        </p:nvSpPr>
        <p:spPr/>
        <p:txBody>
          <a:bodyPr/>
          <a:lstStyle/>
          <a:p>
            <a:pPr marL="0" indent="0">
              <a:buNone/>
            </a:pPr>
            <a:r>
              <a:rPr lang="en-US" dirty="0">
                <a:latin typeface="Calibri" panose="020F0502020204030204" pitchFamily="34" charset="0"/>
                <a:cs typeface="Calibri" panose="020F0502020204030204" pitchFamily="34" charset="0"/>
              </a:rPr>
              <a:t>After determining that extraction is necessary, we will discuss the treatment with you. In some cases, we may recommend replacing the extracted tooth with a space maintainer to keep the teeth from shifting and creating problems with chewing and dental health. </a:t>
            </a:r>
          </a:p>
        </p:txBody>
      </p:sp>
      <p:pic>
        <p:nvPicPr>
          <p:cNvPr id="8" name="Content Placeholder 4">
            <a:extLst>
              <a:ext uri="{FF2B5EF4-FFF2-40B4-BE49-F238E27FC236}">
                <a16:creationId xmlns:a16="http://schemas.microsoft.com/office/drawing/2014/main" id="{A7A81DE5-9361-445E-BD73-3D98F8D387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605550" cy="393895"/>
          </a:xfrm>
          <a:prstGeom prst="rect">
            <a:avLst/>
          </a:prstGeom>
        </p:spPr>
      </p:pic>
      <p:pic>
        <p:nvPicPr>
          <p:cNvPr id="4" name="Picture 3" descr="A person looking at the camera&#10;&#10;Description automatically generated">
            <a:extLst>
              <a:ext uri="{FF2B5EF4-FFF2-40B4-BE49-F238E27FC236}">
                <a16:creationId xmlns:a16="http://schemas.microsoft.com/office/drawing/2014/main" id="{55931A26-9EB5-4537-892D-98E32FC1C3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0999" y="3480435"/>
            <a:ext cx="3810001" cy="2147888"/>
          </a:xfrm>
          <a:prstGeom prst="rect">
            <a:avLst/>
          </a:prstGeom>
        </p:spPr>
      </p:pic>
    </p:spTree>
    <p:extLst>
      <p:ext uri="{BB962C8B-B14F-4D97-AF65-F5344CB8AC3E}">
        <p14:creationId xmlns:p14="http://schemas.microsoft.com/office/powerpoint/2010/main" val="3343733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B2F01C-E1EA-40D5-A318-6935D2BAFAAA}"/>
              </a:ext>
            </a:extLst>
          </p:cNvPr>
          <p:cNvSpPr>
            <a:spLocks noGrp="1"/>
          </p:cNvSpPr>
          <p:nvPr>
            <p:ph idx="1"/>
          </p:nvPr>
        </p:nvSpPr>
        <p:spPr>
          <a:xfrm>
            <a:off x="1166191" y="2015732"/>
            <a:ext cx="9888663" cy="4037749"/>
          </a:xfrm>
        </p:spPr>
        <p:txBody>
          <a:bodyPr>
            <a:noAutofit/>
          </a:bodyPr>
          <a:lstStyle/>
          <a:p>
            <a:pPr marL="0" indent="0">
              <a:buNone/>
            </a:pPr>
            <a:r>
              <a:rPr lang="en-US" dirty="0">
                <a:latin typeface="Calibri" panose="020F0502020204030204" pitchFamily="34" charset="0"/>
                <a:cs typeface="Calibri" panose="020F0502020204030204" pitchFamily="34" charset="0"/>
              </a:rPr>
              <a:t>Most tooth extractions are very routine procedures. Tooth Buds Pediatric Dentistry will make sure your child is comfortable, using local anesthesia to numb the area completely. The mouth should heal and return to normal in just a few days.</a:t>
            </a:r>
          </a:p>
          <a:p>
            <a:endParaRPr lang="en-US" dirty="0">
              <a:latin typeface="Calibri" panose="020F0502020204030204" pitchFamily="34" charset="0"/>
              <a:cs typeface="Calibri" panose="020F0502020204030204" pitchFamily="34" charset="0"/>
            </a:endParaRPr>
          </a:p>
        </p:txBody>
      </p:sp>
      <p:pic>
        <p:nvPicPr>
          <p:cNvPr id="5" name="Content Placeholder 4">
            <a:extLst>
              <a:ext uri="{FF2B5EF4-FFF2-40B4-BE49-F238E27FC236}">
                <a16:creationId xmlns:a16="http://schemas.microsoft.com/office/drawing/2014/main" id="{3647D24F-F71B-4325-ACCA-9B74A55FFE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605550" cy="393895"/>
          </a:xfrm>
          <a:prstGeom prst="rect">
            <a:avLst/>
          </a:prstGeom>
        </p:spPr>
      </p:pic>
      <p:sp>
        <p:nvSpPr>
          <p:cNvPr id="6" name="Title 5">
            <a:extLst>
              <a:ext uri="{FF2B5EF4-FFF2-40B4-BE49-F238E27FC236}">
                <a16:creationId xmlns:a16="http://schemas.microsoft.com/office/drawing/2014/main" id="{CF217F5C-3A74-42BE-B26A-E21B35134BB2}"/>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779286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39F03-A501-413E-8301-2065AFFA1A7D}"/>
              </a:ext>
            </a:extLst>
          </p:cNvPr>
          <p:cNvSpPr>
            <a:spLocks noGrp="1"/>
          </p:cNvSpPr>
          <p:nvPr>
            <p:ph type="title"/>
          </p:nvPr>
        </p:nvSpPr>
        <p:spPr/>
        <p:txBody>
          <a:bodyPr/>
          <a:lstStyle/>
          <a:p>
            <a:r>
              <a:rPr lang="en-US" dirty="0">
                <a:solidFill>
                  <a:srgbClr val="FF0000"/>
                </a:solidFill>
              </a:rPr>
              <a:t>Contact Us</a:t>
            </a:r>
            <a:br>
              <a:rPr lang="en-US" dirty="0">
                <a:solidFill>
                  <a:srgbClr val="FF0000"/>
                </a:solidFill>
              </a:rPr>
            </a:br>
            <a:endParaRPr lang="en-US" dirty="0"/>
          </a:p>
        </p:txBody>
      </p:sp>
      <p:sp>
        <p:nvSpPr>
          <p:cNvPr id="3" name="Content Placeholder 2">
            <a:extLst>
              <a:ext uri="{FF2B5EF4-FFF2-40B4-BE49-F238E27FC236}">
                <a16:creationId xmlns:a16="http://schemas.microsoft.com/office/drawing/2014/main" id="{80953AFF-0307-43B8-8049-64481A66D5F7}"/>
              </a:ext>
            </a:extLst>
          </p:cNvPr>
          <p:cNvSpPr>
            <a:spLocks noGrp="1"/>
          </p:cNvSpPr>
          <p:nvPr>
            <p:ph idx="1"/>
          </p:nvPr>
        </p:nvSpPr>
        <p:spPr/>
        <p:txBody>
          <a:bodyPr>
            <a:normAutofit fontScale="92500" lnSpcReduction="10000"/>
          </a:bodyPr>
          <a:lstStyle/>
          <a:p>
            <a:pPr marL="0" indent="0">
              <a:buNone/>
            </a:pPr>
            <a:r>
              <a:rPr lang="en-US" dirty="0"/>
              <a:t>Tooth Buds Pediatric Dentistry </a:t>
            </a:r>
            <a:r>
              <a:rPr lang="en-US" dirty="0">
                <a:hlinkClick r:id="rId2"/>
              </a:rPr>
              <a:t>https://toothbudschicago.com/services/space-maintainers/</a:t>
            </a:r>
            <a:endParaRPr lang="en-US" dirty="0"/>
          </a:p>
          <a:p>
            <a:pPr marL="0" indent="0">
              <a:buNone/>
            </a:pPr>
            <a:r>
              <a:rPr lang="en-US" dirty="0" err="1"/>
              <a:t>Mital</a:t>
            </a:r>
            <a:r>
              <a:rPr lang="en-US" dirty="0"/>
              <a:t> </a:t>
            </a:r>
            <a:r>
              <a:rPr lang="en-US" dirty="0" err="1"/>
              <a:t>Spatz</a:t>
            </a:r>
            <a:r>
              <a:rPr lang="en-US" dirty="0"/>
              <a:t>, DDS, </a:t>
            </a:r>
            <a:r>
              <a:rPr lang="en-US" dirty="0" err="1"/>
              <a:t>Pharm.D</a:t>
            </a:r>
            <a:endParaRPr lang="en-US" dirty="0"/>
          </a:p>
          <a:p>
            <a:pPr marL="0" indent="0">
              <a:buNone/>
            </a:pPr>
            <a:r>
              <a:rPr lang="en-US" dirty="0"/>
              <a:t>Ph : 773-328-8282 Fax : 773-328-8402</a:t>
            </a:r>
          </a:p>
          <a:p>
            <a:pPr marL="0" indent="0">
              <a:buNone/>
            </a:pPr>
            <a:r>
              <a:rPr lang="en-US" dirty="0"/>
              <a:t>Info@ToothBudsChicago.com</a:t>
            </a:r>
          </a:p>
          <a:p>
            <a:pPr marL="0" indent="0">
              <a:buNone/>
            </a:pPr>
            <a:r>
              <a:rPr lang="en-US" dirty="0"/>
              <a:t>2929 N Southport Ave, Chicago, IL 60657  </a:t>
            </a:r>
          </a:p>
          <a:p>
            <a:pPr marL="0" indent="0">
              <a:buNone/>
            </a:pPr>
            <a:r>
              <a:rPr lang="en-US" dirty="0"/>
              <a:t>Monday 11am – 6pm  ∣  Tuesday 12pm – 6pm</a:t>
            </a:r>
          </a:p>
          <a:p>
            <a:pPr marL="0" indent="0">
              <a:buNone/>
            </a:pPr>
            <a:r>
              <a:rPr lang="en-US" dirty="0"/>
              <a:t>Thursday 8am – 12pm  ∣  Saturday by Appointment</a:t>
            </a:r>
          </a:p>
        </p:txBody>
      </p:sp>
      <p:pic>
        <p:nvPicPr>
          <p:cNvPr id="5" name="Content Placeholder 4">
            <a:extLst>
              <a:ext uri="{FF2B5EF4-FFF2-40B4-BE49-F238E27FC236}">
                <a16:creationId xmlns:a16="http://schemas.microsoft.com/office/drawing/2014/main" id="{53029732-E4AD-44AE-B7A8-1E3C6B99BF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605550" cy="393895"/>
          </a:xfrm>
          <a:prstGeom prst="rect">
            <a:avLst/>
          </a:prstGeom>
        </p:spPr>
      </p:pic>
    </p:spTree>
    <p:extLst>
      <p:ext uri="{BB962C8B-B14F-4D97-AF65-F5344CB8AC3E}">
        <p14:creationId xmlns:p14="http://schemas.microsoft.com/office/powerpoint/2010/main" val="296339652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Gallery">
      <a:majorFont>
        <a:latin typeface="Palatino Linotype" panose="020405020505050303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panose="020405020505050303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docProps/app.xml><?xml version="1.0" encoding="utf-8"?>
<Properties xmlns="http://schemas.openxmlformats.org/officeDocument/2006/extended-properties" xmlns:vt="http://schemas.openxmlformats.org/officeDocument/2006/docPropsVTypes">
  <Template>Gallery</Template>
  <TotalTime>117</TotalTime>
  <Words>226</Words>
  <Application>Microsoft Office PowerPoint</Application>
  <PresentationFormat>Widescreen</PresentationFormat>
  <Paragraphs>17</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Palatino Linotype</vt:lpstr>
      <vt:lpstr>Gallery</vt:lpstr>
      <vt:lpstr>Simple Tooth Extractions At Tooth Buds</vt:lpstr>
      <vt:lpstr>PowerPoint Presentation</vt:lpstr>
      <vt:lpstr>PowerPoint Presentation</vt:lpstr>
      <vt:lpstr>PowerPoint Presentation</vt:lpstr>
      <vt:lpstr>PowerPoint Presentation</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Tooth Buds Pediatric Dentistry in Chicago</dc:title>
  <dc:creator>Faim</dc:creator>
  <cp:lastModifiedBy>Faim</cp:lastModifiedBy>
  <cp:revision>27</cp:revision>
  <dcterms:created xsi:type="dcterms:W3CDTF">2018-10-25T11:00:45Z</dcterms:created>
  <dcterms:modified xsi:type="dcterms:W3CDTF">2023-03-31T18:11:43Z</dcterms:modified>
</cp:coreProperties>
</file>