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1448"/>
    <a:srgbClr val="3D237F"/>
    <a:srgbClr val="29113B"/>
    <a:srgbClr val="321547"/>
    <a:srgbClr val="4F2171"/>
    <a:srgbClr val="25A7DD"/>
    <a:srgbClr val="FEA25B"/>
    <a:srgbClr val="EAB692"/>
    <a:srgbClr val="DC3434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158" autoAdjust="0"/>
    <p:restoredTop sz="94660"/>
  </p:normalViewPr>
  <p:slideViewPr>
    <p:cSldViewPr snapToGrid="0">
      <p:cViewPr>
        <p:scale>
          <a:sx n="66" d="100"/>
          <a:sy n="66" d="100"/>
        </p:scale>
        <p:origin x="2430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570D9-C2EA-4D39-B009-426163A70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02A17C-BEA8-405D-81AF-3A18831DF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3749C-512B-4C20-811D-E6E3E2EDC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037FF-A12C-4FEB-94BE-B6D3F20EC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4283C-CAFB-4DEB-8F81-DD2679CC9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67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842B2-DBC6-41D3-925F-72E80736B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EC9147-9251-480B-99AA-E8EB811A6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ECC98-E222-4E49-8E94-9BB685274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315D8-45CA-4926-84FC-C8DF4FBD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918EE-3B1C-44CB-9DF5-E100CEDCC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86A600-0ADD-45AD-9A4B-209186656A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3AEC1E-B2DB-4B80-B29E-1D1D3255B3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15EC6-38F7-42E5-92AA-88914806A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82DDEE-182B-49BA-B072-8CA86B8F0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C76D4-9267-425B-B5D9-81849B398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8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C4DA0-3643-4EA9-BCD4-74694FFD3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A673B-04B9-4739-9427-8B3A19A57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6BADD-119D-4060-91FC-17563FD07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1CBE4-E7F2-462E-B50D-866302F8B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085BC-A1E3-45D7-89B8-8576E2E0A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7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81341-C4A9-4E2F-B6CA-EA4315B63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9D5A3-45B2-4535-8F5B-5D12480AA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0A5D4-577F-49A7-A1F7-34F78D3DD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541C2-A083-4D45-A8E2-B022FF6EC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EB411-DE42-43F6-A32B-B76A3D23E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93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F2E95-6C4F-432F-9955-969CB139B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09128-4218-4108-9598-045F795CD5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65C435-F4B2-4FF8-A48E-93FF6B2C9B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3ADB96-6E0A-475E-B003-4AE18A9C4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51CB9-698B-4659-B661-18F7C8CC2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F1B442-C0E3-465C-AA0C-0FCB1B712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A2AD8-5810-4998-AE95-6ABDFFB6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FA0F8-6685-4581-BA77-FAF310B135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2A0294-65FE-4840-A278-FC5D762FC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02235B-4EBC-4596-A0CC-F2E23282F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E93469-0BA8-4EB9-8EF1-2FBD640BF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A4A0D5-0C14-4C59-8AAA-79FF896A6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F4BB29-21CA-40E9-A692-8A4F3F739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B752CC-5F2F-4B47-8804-66B26EABB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1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96AC2-BCE1-42E0-ACE9-4708DF045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63872A-E7F4-45FC-815D-DAC5F6976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F08C4F-F3DA-492B-A79B-43A14DF70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A31E9B-2174-4DA9-B064-223983DB7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0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22093C-D269-456A-B4C1-66FD16ED7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2E5573-C0A4-4454-8BF0-E44DDB908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A739CF-B542-46AC-964C-48B160F24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66331-2572-4297-91E3-6EC351D72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D56E1-11B4-4D61-B8E0-1E0E58A87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C31F17-AE08-49A8-831D-8DB795A87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A8DC9-79AF-447A-A3D1-C3E4540D9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E3489-1C3A-41FB-B3A2-AF0E65F8C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B6582A-4AB4-49BA-AE31-89D634CC8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07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A8047-67B6-462D-8281-E88C87796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D6B9E4-7605-4F5B-B904-68F2DC339E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A04516-F23A-4278-BDCB-BE9EE962A7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311CA2-4F77-4FA4-8C9E-32FA9C6BD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BAD1A-1588-4F52-9D87-7193A410E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D7FDE-AEF9-491E-BB32-E196D875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72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381475-CC77-4E8C-86BE-73816941D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53807-C22C-4BDB-B732-532676C91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729FE-13A0-45A0-B5FA-7763D1FC05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A43C0-0D6C-4EBF-9D3F-62104CD1F1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3B960-A413-43A6-A3FD-30887E906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8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rapezoid 5">
            <a:extLst>
              <a:ext uri="{FF2B5EF4-FFF2-40B4-BE49-F238E27FC236}">
                <a16:creationId xmlns:a16="http://schemas.microsoft.com/office/drawing/2014/main" id="{2F35BA46-3EC7-4CAC-86D6-F106E11EAC3F}"/>
              </a:ext>
            </a:extLst>
          </p:cNvPr>
          <p:cNvSpPr/>
          <p:nvPr/>
        </p:nvSpPr>
        <p:spPr>
          <a:xfrm rot="20553396">
            <a:off x="-4819650" y="3289711"/>
            <a:ext cx="12287250" cy="7658100"/>
          </a:xfrm>
          <a:prstGeom prst="trapezoid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1">
            <a:extLst>
              <a:ext uri="{FF2B5EF4-FFF2-40B4-BE49-F238E27FC236}">
                <a16:creationId xmlns:a16="http://schemas.microsoft.com/office/drawing/2014/main" id="{F44BFFA5-A2EB-4B54-BFF2-E25A076C08A1}"/>
              </a:ext>
            </a:extLst>
          </p:cNvPr>
          <p:cNvSpPr/>
          <p:nvPr/>
        </p:nvSpPr>
        <p:spPr>
          <a:xfrm rot="20479442" flipV="1">
            <a:off x="3843487" y="-2269936"/>
            <a:ext cx="12287250" cy="7658100"/>
          </a:xfrm>
          <a:prstGeom prst="trapezoid">
            <a:avLst/>
          </a:prstGeom>
          <a:blipFill dpi="0" rotWithShape="0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21255" t="28816" r="21255" b="-621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aking some">
            <a:extLst>
              <a:ext uri="{FF2B5EF4-FFF2-40B4-BE49-F238E27FC236}">
                <a16:creationId xmlns:a16="http://schemas.microsoft.com/office/drawing/2014/main" id="{3984E33E-BCBC-4BD0-B7BB-CAE2864C80C5}"/>
              </a:ext>
            </a:extLst>
          </p:cNvPr>
          <p:cNvSpPr txBox="1"/>
          <p:nvPr/>
        </p:nvSpPr>
        <p:spPr>
          <a:xfrm>
            <a:off x="507400" y="4160113"/>
            <a:ext cx="464657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8000" dirty="0">
                <a:solidFill>
                  <a:schemeClr val="tx1">
                    <a:lumMod val="85000"/>
                    <a:lumOff val="15000"/>
                  </a:schemeClr>
                </a:solidFill>
                <a:latin typeface="Bebas Neue" panose="020B0606020202050201" pitchFamily="34" charset="0"/>
              </a:rPr>
              <a:t>Making some</a:t>
            </a:r>
          </a:p>
        </p:txBody>
      </p:sp>
      <p:sp>
        <p:nvSpPr>
          <p:cNvPr id="10" name="With my bestfriend">
            <a:extLst>
              <a:ext uri="{FF2B5EF4-FFF2-40B4-BE49-F238E27FC236}">
                <a16:creationId xmlns:a16="http://schemas.microsoft.com/office/drawing/2014/main" id="{208FF579-41E4-4E25-B84F-911904A6775D}"/>
              </a:ext>
            </a:extLst>
          </p:cNvPr>
          <p:cNvSpPr txBox="1"/>
          <p:nvPr/>
        </p:nvSpPr>
        <p:spPr>
          <a:xfrm>
            <a:off x="544543" y="5753416"/>
            <a:ext cx="479263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dirty="0">
                <a:latin typeface="Bebas Neue Light" panose="00000500000000000000" pitchFamily="50" charset="0"/>
              </a:rPr>
              <a:t>With my </a:t>
            </a:r>
            <a:r>
              <a:rPr lang="en-US" sz="4000" dirty="0" err="1">
                <a:latin typeface="Bebas Neue Light" panose="00000500000000000000" pitchFamily="50" charset="0"/>
              </a:rPr>
              <a:t>bestfriend</a:t>
            </a:r>
            <a:endParaRPr lang="en-US" sz="4000" dirty="0">
              <a:latin typeface="Bebas Neue Light" panose="00000500000000000000" pitchFamily="50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3EC7FD2-3F07-45A7-91D5-7502E2818DED}"/>
              </a:ext>
            </a:extLst>
          </p:cNvPr>
          <p:cNvSpPr/>
          <p:nvPr/>
        </p:nvSpPr>
        <p:spPr>
          <a:xfrm>
            <a:off x="4005807" y="5838787"/>
            <a:ext cx="1961002" cy="53714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79C989-0A51-4B69-A148-D7E68D88B4FF}"/>
              </a:ext>
            </a:extLst>
          </p:cNvPr>
          <p:cNvSpPr txBox="1"/>
          <p:nvPr/>
        </p:nvSpPr>
        <p:spPr>
          <a:xfrm>
            <a:off x="4074387" y="5848824"/>
            <a:ext cx="189242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Bebas Neue Regular" panose="00000500000000000000" pitchFamily="50" charset="0"/>
              </a:rPr>
              <a:t>Check it now &gt;</a:t>
            </a:r>
          </a:p>
        </p:txBody>
      </p:sp>
      <p:sp>
        <p:nvSpPr>
          <p:cNvPr id="15" name="Honey Cake">
            <a:extLst>
              <a:ext uri="{FF2B5EF4-FFF2-40B4-BE49-F238E27FC236}">
                <a16:creationId xmlns:a16="http://schemas.microsoft.com/office/drawing/2014/main" id="{152385A8-EA2F-4E8C-8EAE-95EE62E0CAA0}"/>
              </a:ext>
            </a:extLst>
          </p:cNvPr>
          <p:cNvSpPr txBox="1"/>
          <p:nvPr/>
        </p:nvSpPr>
        <p:spPr>
          <a:xfrm>
            <a:off x="653452" y="4614318"/>
            <a:ext cx="4646579" cy="1348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9600" dirty="0">
                <a:solidFill>
                  <a:schemeClr val="bg1"/>
                </a:solidFill>
                <a:latin typeface="a Buster Down" panose="02000503000000000000" pitchFamily="50" charset="0"/>
              </a:rPr>
              <a:t>Honey Cake</a:t>
            </a:r>
          </a:p>
        </p:txBody>
      </p:sp>
      <p:sp>
        <p:nvSpPr>
          <p:cNvPr id="16" name="Picture 2">
            <a:extLst>
              <a:ext uri="{FF2B5EF4-FFF2-40B4-BE49-F238E27FC236}">
                <a16:creationId xmlns:a16="http://schemas.microsoft.com/office/drawing/2014/main" id="{42B5812A-D159-4959-A11E-2E0D31103EDA}"/>
              </a:ext>
            </a:extLst>
          </p:cNvPr>
          <p:cNvSpPr/>
          <p:nvPr/>
        </p:nvSpPr>
        <p:spPr>
          <a:xfrm rot="20553396">
            <a:off x="-1790034" y="-639972"/>
            <a:ext cx="5417090" cy="3376233"/>
          </a:xfrm>
          <a:prstGeom prst="trapezoid">
            <a:avLst/>
          </a:prstGeom>
          <a:blipFill dpi="0" rotWithShape="0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1527" t="-42392" r="-7978" b="-941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rapezoid 16">
            <a:extLst>
              <a:ext uri="{FF2B5EF4-FFF2-40B4-BE49-F238E27FC236}">
                <a16:creationId xmlns:a16="http://schemas.microsoft.com/office/drawing/2014/main" id="{AF2FEA2E-0A11-41B2-B19F-BC4F4A50A3B7}"/>
              </a:ext>
            </a:extLst>
          </p:cNvPr>
          <p:cNvSpPr/>
          <p:nvPr/>
        </p:nvSpPr>
        <p:spPr>
          <a:xfrm rot="20604215" flipV="1">
            <a:off x="8246068" y="4948078"/>
            <a:ext cx="12287250" cy="7658100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Graphic 19" descr="Chef">
            <a:extLst>
              <a:ext uri="{FF2B5EF4-FFF2-40B4-BE49-F238E27FC236}">
                <a16:creationId xmlns:a16="http://schemas.microsoft.com/office/drawing/2014/main" id="{3F09E68A-ED49-4AAA-AA7A-B2FD86F718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02000" y="3186616"/>
            <a:ext cx="977900" cy="977900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7ECE818-4C4A-460D-A328-7785FE90D2FB}"/>
              </a:ext>
            </a:extLst>
          </p:cNvPr>
          <p:cNvSpPr/>
          <p:nvPr/>
        </p:nvSpPr>
        <p:spPr>
          <a:xfrm>
            <a:off x="832567" y="3833631"/>
            <a:ext cx="2400300" cy="16615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681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11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 Buster Down</vt:lpstr>
      <vt:lpstr>Arial</vt:lpstr>
      <vt:lpstr>Bebas Neue</vt:lpstr>
      <vt:lpstr>Bebas Neue Light</vt:lpstr>
      <vt:lpstr>Bebas Neue Regular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7</cp:revision>
  <dcterms:created xsi:type="dcterms:W3CDTF">2021-08-02T08:57:30Z</dcterms:created>
  <dcterms:modified xsi:type="dcterms:W3CDTF">2021-08-03T08:39:07Z</dcterms:modified>
</cp:coreProperties>
</file>