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8" r:id="rId3"/>
    <p:sldId id="260" r:id="rId4"/>
    <p:sldId id="262" r:id="rId5"/>
    <p:sldId id="264" r:id="rId6"/>
    <p:sldId id="265" r:id="rId7"/>
    <p:sldId id="266" r:id="rId8"/>
    <p:sldId id="267" r:id="rId9"/>
    <p:sldId id="269" r:id="rId10"/>
    <p:sldId id="272" r:id="rId11"/>
  </p:sldIdLst>
  <p:sldSz cx="8010525" cy="1132205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66" userDrawn="1">
          <p15:clr>
            <a:srgbClr val="A4A3A4"/>
          </p15:clr>
        </p15:guide>
        <p15:guide id="2" pos="252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233D"/>
    <a:srgbClr val="AC1C2F"/>
    <a:srgbClr val="2E9AD7"/>
    <a:srgbClr val="116C9E"/>
    <a:srgbClr val="DEDEDE"/>
    <a:srgbClr val="741220"/>
    <a:srgbClr val="8E1627"/>
    <a:srgbClr val="5A0E19"/>
    <a:srgbClr val="545253"/>
    <a:srgbClr val="8556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3" autoAdjust="0"/>
    <p:restoredTop sz="90126" autoAdjust="0"/>
  </p:normalViewPr>
  <p:slideViewPr>
    <p:cSldViewPr snapToGrid="0" showGuides="1">
      <p:cViewPr>
        <p:scale>
          <a:sx n="33" d="100"/>
          <a:sy n="33" d="100"/>
        </p:scale>
        <p:origin x="1200" y="318"/>
      </p:cViewPr>
      <p:guideLst>
        <p:guide orient="horz" pos="3566"/>
        <p:guide pos="252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5148"/>
    </p:cViewPr>
  </p:sorterViewPr>
  <p:notesViewPr>
    <p:cSldViewPr snapToGrid="0" showGuides="1">
      <p:cViewPr varScale="1">
        <p:scale>
          <a:sx n="57" d="100"/>
          <a:sy n="57" d="100"/>
        </p:scale>
        <p:origin x="193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ED13F3-E0BA-4D1F-B5BC-C776CEC3E33D}" type="datetimeFigureOut">
              <a:rPr lang="id-ID" smtClean="0"/>
              <a:t>19/05/2018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41C716-CE6A-44BD-AC0E-134B06ACC62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572358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2E9F9-4B6A-43BD-936E-AC856F8B3E6E}" type="datetimeFigureOut">
              <a:rPr lang="id-ID" smtClean="0"/>
              <a:t>19/05/2018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6800" y="1143000"/>
            <a:ext cx="2184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4322CC-55A4-4509-9B92-A8125BAAA50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61831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change the picture</a:t>
            </a:r>
            <a:r>
              <a:rPr lang="id-ID" baseline="0" dirty="0" smtClean="0"/>
              <a:t>, </a:t>
            </a:r>
            <a:r>
              <a:rPr lang="en-US" dirty="0" smtClean="0"/>
              <a:t>please see the </a:t>
            </a:r>
            <a:r>
              <a:rPr lang="en-US" b="1" dirty="0" smtClean="0"/>
              <a:t>"How to change picture (method #</a:t>
            </a:r>
            <a:r>
              <a:rPr lang="id-ID" b="1" dirty="0" smtClean="0"/>
              <a:t>1</a:t>
            </a:r>
            <a:r>
              <a:rPr lang="en-US" b="1" dirty="0" smtClean="0"/>
              <a:t>)" </a:t>
            </a:r>
            <a:r>
              <a:rPr lang="en-US" dirty="0" smtClean="0"/>
              <a:t>on </a:t>
            </a:r>
            <a:r>
              <a:rPr lang="en-US" dirty="0" err="1" smtClean="0"/>
              <a:t>ebook</a:t>
            </a:r>
            <a:r>
              <a:rPr lang="en-US" dirty="0" smtClean="0"/>
              <a:t> guide </a:t>
            </a:r>
            <a:endParaRPr lang="id-ID" dirty="0" smtClean="0"/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322CC-55A4-4509-9B92-A8125BAAA50F}" type="slidenum">
              <a:rPr lang="id-ID" smtClean="0"/>
              <a:t>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68743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change the picture</a:t>
            </a:r>
            <a:r>
              <a:rPr lang="id-ID" dirty="0" smtClean="0"/>
              <a:t> 1</a:t>
            </a:r>
            <a:r>
              <a:rPr lang="id-ID" baseline="0" dirty="0" smtClean="0"/>
              <a:t>, </a:t>
            </a:r>
            <a:r>
              <a:rPr lang="en-US" dirty="0" smtClean="0"/>
              <a:t>please see the </a:t>
            </a:r>
            <a:r>
              <a:rPr lang="en-US" b="1" dirty="0" smtClean="0"/>
              <a:t>"How to change picture (method #</a:t>
            </a:r>
            <a:r>
              <a:rPr lang="id-ID" b="1" dirty="0" smtClean="0"/>
              <a:t>1</a:t>
            </a:r>
            <a:r>
              <a:rPr lang="en-US" b="1" dirty="0" smtClean="0"/>
              <a:t>)" </a:t>
            </a:r>
            <a:r>
              <a:rPr lang="en-US" dirty="0" smtClean="0"/>
              <a:t>on </a:t>
            </a:r>
            <a:r>
              <a:rPr lang="en-US" dirty="0" err="1" smtClean="0"/>
              <a:t>ebook</a:t>
            </a:r>
            <a:r>
              <a:rPr lang="en-US" dirty="0" smtClean="0"/>
              <a:t> guide </a:t>
            </a:r>
            <a:endParaRPr lang="id-ID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change the picture</a:t>
            </a:r>
            <a:r>
              <a:rPr lang="id-ID" dirty="0" smtClean="0"/>
              <a:t> 2</a:t>
            </a:r>
            <a:r>
              <a:rPr lang="id-ID" baseline="0" dirty="0" smtClean="0"/>
              <a:t>, </a:t>
            </a:r>
            <a:r>
              <a:rPr lang="en-US" dirty="0" smtClean="0"/>
              <a:t>please see the </a:t>
            </a:r>
            <a:r>
              <a:rPr lang="en-US" b="1" dirty="0" smtClean="0"/>
              <a:t>"How to change picture (method #</a:t>
            </a:r>
            <a:r>
              <a:rPr lang="id-ID" b="1" dirty="0" smtClean="0"/>
              <a:t>2</a:t>
            </a:r>
            <a:r>
              <a:rPr lang="en-US" b="1" dirty="0" smtClean="0"/>
              <a:t>)" </a:t>
            </a:r>
            <a:r>
              <a:rPr lang="en-US" dirty="0" smtClean="0"/>
              <a:t>on </a:t>
            </a:r>
            <a:r>
              <a:rPr lang="en-US" dirty="0" err="1" smtClean="0"/>
              <a:t>ebook</a:t>
            </a:r>
            <a:r>
              <a:rPr lang="en-US" dirty="0" smtClean="0"/>
              <a:t> guide </a:t>
            </a:r>
            <a:endParaRPr lang="id-ID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d-ID" dirty="0" smtClean="0"/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322CC-55A4-4509-9B92-A8125BAAA50F}" type="slidenum">
              <a:rPr lang="id-ID" smtClean="0"/>
              <a:t>2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914249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change the picture</a:t>
            </a:r>
            <a:r>
              <a:rPr lang="id-ID" baseline="0" dirty="0" smtClean="0"/>
              <a:t>, </a:t>
            </a:r>
            <a:r>
              <a:rPr lang="en-US" dirty="0" smtClean="0"/>
              <a:t>please see the </a:t>
            </a:r>
            <a:r>
              <a:rPr lang="en-US" b="1" dirty="0" smtClean="0"/>
              <a:t>"How to change picture (method #</a:t>
            </a:r>
            <a:r>
              <a:rPr lang="id-ID" b="1" dirty="0" smtClean="0"/>
              <a:t>2</a:t>
            </a:r>
            <a:r>
              <a:rPr lang="en-US" b="1" dirty="0" smtClean="0"/>
              <a:t>)" </a:t>
            </a:r>
            <a:r>
              <a:rPr lang="en-US" dirty="0" smtClean="0"/>
              <a:t>on </a:t>
            </a:r>
            <a:r>
              <a:rPr lang="en-US" dirty="0" err="1" smtClean="0"/>
              <a:t>ebook</a:t>
            </a:r>
            <a:r>
              <a:rPr lang="en-US" dirty="0" smtClean="0"/>
              <a:t> guide </a:t>
            </a:r>
            <a:endParaRPr lang="id-ID" dirty="0" smtClean="0"/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322CC-55A4-4509-9B92-A8125BAAA50F}" type="slidenum">
              <a:rPr lang="id-ID" smtClean="0"/>
              <a:t>3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957416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change the picture</a:t>
            </a:r>
            <a:r>
              <a:rPr lang="id-ID" baseline="0" dirty="0" smtClean="0"/>
              <a:t>, </a:t>
            </a:r>
            <a:r>
              <a:rPr lang="en-US" dirty="0" smtClean="0"/>
              <a:t>please see the </a:t>
            </a:r>
            <a:r>
              <a:rPr lang="en-US" b="1" dirty="0" smtClean="0"/>
              <a:t>"How to change picture (method#</a:t>
            </a:r>
            <a:r>
              <a:rPr lang="id-ID" b="1" dirty="0" smtClean="0"/>
              <a:t>2</a:t>
            </a:r>
            <a:r>
              <a:rPr lang="en-US" b="1" dirty="0" smtClean="0"/>
              <a:t>)" </a:t>
            </a:r>
            <a:r>
              <a:rPr lang="en-US" dirty="0" smtClean="0"/>
              <a:t>on </a:t>
            </a:r>
            <a:r>
              <a:rPr lang="en-US" dirty="0" err="1" smtClean="0"/>
              <a:t>ebook</a:t>
            </a:r>
            <a:r>
              <a:rPr lang="en-US" dirty="0" smtClean="0"/>
              <a:t> guide </a:t>
            </a:r>
            <a:endParaRPr lang="id-ID" dirty="0" smtClean="0"/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322CC-55A4-4509-9B92-A8125BAAA50F}" type="slidenum">
              <a:rPr lang="id-ID" smtClean="0"/>
              <a:t>4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768566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change the picture</a:t>
            </a:r>
            <a:r>
              <a:rPr lang="id-ID" baseline="0" dirty="0" smtClean="0"/>
              <a:t>, </a:t>
            </a:r>
            <a:r>
              <a:rPr lang="en-US" dirty="0" smtClean="0"/>
              <a:t>please see the </a:t>
            </a:r>
            <a:r>
              <a:rPr lang="en-US" b="1" dirty="0" smtClean="0"/>
              <a:t>"How to change picture (method #</a:t>
            </a:r>
            <a:r>
              <a:rPr lang="id-ID" b="1" dirty="0" smtClean="0"/>
              <a:t>2</a:t>
            </a:r>
            <a:r>
              <a:rPr lang="en-US" b="1" dirty="0" smtClean="0"/>
              <a:t>)" </a:t>
            </a:r>
            <a:r>
              <a:rPr lang="en-US" dirty="0" smtClean="0"/>
              <a:t>on </a:t>
            </a:r>
            <a:r>
              <a:rPr lang="en-US" dirty="0" err="1" smtClean="0"/>
              <a:t>ebook</a:t>
            </a:r>
            <a:r>
              <a:rPr lang="en-US" dirty="0" smtClean="0"/>
              <a:t> guide </a:t>
            </a:r>
            <a:endParaRPr lang="id-ID" dirty="0" smtClean="0"/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322CC-55A4-4509-9B92-A8125BAAA50F}" type="slidenum">
              <a:rPr lang="id-ID" smtClean="0"/>
              <a:t>5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950580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change the picture</a:t>
            </a:r>
            <a:r>
              <a:rPr lang="id-ID" baseline="0" dirty="0" smtClean="0"/>
              <a:t>, </a:t>
            </a:r>
            <a:r>
              <a:rPr lang="en-US" dirty="0" smtClean="0"/>
              <a:t>please see the </a:t>
            </a:r>
            <a:r>
              <a:rPr lang="en-US" b="1" dirty="0" smtClean="0"/>
              <a:t>"How to change picture (method #</a:t>
            </a:r>
            <a:r>
              <a:rPr lang="id-ID" b="1" dirty="0" smtClean="0"/>
              <a:t>2</a:t>
            </a:r>
            <a:r>
              <a:rPr lang="en-US" b="1" dirty="0" smtClean="0"/>
              <a:t>)" </a:t>
            </a:r>
            <a:r>
              <a:rPr lang="en-US" dirty="0" smtClean="0"/>
              <a:t>on </a:t>
            </a:r>
            <a:r>
              <a:rPr lang="en-US" dirty="0" err="1" smtClean="0"/>
              <a:t>ebook</a:t>
            </a:r>
            <a:r>
              <a:rPr lang="en-US" dirty="0" smtClean="0"/>
              <a:t> guide </a:t>
            </a:r>
            <a:endParaRPr lang="id-ID" dirty="0" smtClean="0"/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322CC-55A4-4509-9B92-A8125BAAA50F}" type="slidenum">
              <a:rPr lang="id-ID" smtClean="0"/>
              <a:t>6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076933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change the picture</a:t>
            </a:r>
            <a:r>
              <a:rPr lang="id-ID" baseline="0" dirty="0" smtClean="0"/>
              <a:t>, </a:t>
            </a:r>
            <a:r>
              <a:rPr lang="en-US" dirty="0" smtClean="0"/>
              <a:t>please see the </a:t>
            </a:r>
            <a:r>
              <a:rPr lang="en-US" b="1" dirty="0" smtClean="0"/>
              <a:t>"How to change b</a:t>
            </a:r>
            <a:r>
              <a:rPr lang="id-ID" b="1" dirty="0" smtClean="0"/>
              <a:t>ackground” </a:t>
            </a:r>
            <a:r>
              <a:rPr lang="en-US" dirty="0" smtClean="0"/>
              <a:t>on </a:t>
            </a:r>
            <a:r>
              <a:rPr lang="en-US" dirty="0" err="1" smtClean="0"/>
              <a:t>ebook</a:t>
            </a:r>
            <a:r>
              <a:rPr lang="en-US" dirty="0" smtClean="0"/>
              <a:t> guide </a:t>
            </a:r>
            <a:endParaRPr lang="id-ID" dirty="0" smtClean="0"/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322CC-55A4-4509-9B92-A8125BAAA50F}" type="slidenum">
              <a:rPr lang="id-ID" smtClean="0"/>
              <a:t>8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611865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change the picture</a:t>
            </a:r>
            <a:r>
              <a:rPr lang="id-ID" baseline="0" dirty="0" smtClean="0"/>
              <a:t>, </a:t>
            </a:r>
            <a:r>
              <a:rPr lang="en-US" dirty="0" smtClean="0"/>
              <a:t>please see the </a:t>
            </a:r>
            <a:r>
              <a:rPr lang="en-US" b="1" dirty="0" smtClean="0"/>
              <a:t>"How to change picture (method #</a:t>
            </a:r>
            <a:r>
              <a:rPr lang="id-ID" b="1" dirty="0" smtClean="0"/>
              <a:t>2</a:t>
            </a:r>
            <a:r>
              <a:rPr lang="en-US" b="1" dirty="0" smtClean="0"/>
              <a:t>)" </a:t>
            </a:r>
            <a:r>
              <a:rPr lang="en-US" dirty="0" smtClean="0"/>
              <a:t>on </a:t>
            </a:r>
            <a:r>
              <a:rPr lang="en-US" dirty="0" err="1" smtClean="0"/>
              <a:t>ebook</a:t>
            </a:r>
            <a:r>
              <a:rPr lang="en-US" dirty="0" smtClean="0"/>
              <a:t> guide </a:t>
            </a:r>
            <a:endParaRPr lang="id-ID" dirty="0" smtClean="0"/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322CC-55A4-4509-9B92-A8125BAAA50F}" type="slidenum">
              <a:rPr lang="id-ID" smtClean="0"/>
              <a:t>9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585328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change the picture</a:t>
            </a:r>
            <a:r>
              <a:rPr lang="id-ID" dirty="0" smtClean="0"/>
              <a:t> 1</a:t>
            </a:r>
            <a:r>
              <a:rPr lang="id-ID" baseline="0" dirty="0" smtClean="0"/>
              <a:t>, </a:t>
            </a:r>
            <a:r>
              <a:rPr lang="en-US" dirty="0" smtClean="0"/>
              <a:t>please see the </a:t>
            </a:r>
            <a:r>
              <a:rPr lang="en-US" b="1" dirty="0" smtClean="0"/>
              <a:t>"How to change picture (method #</a:t>
            </a:r>
            <a:r>
              <a:rPr lang="id-ID" b="1" dirty="0" smtClean="0"/>
              <a:t>1</a:t>
            </a:r>
            <a:r>
              <a:rPr lang="en-US" b="1" dirty="0" smtClean="0"/>
              <a:t>)" </a:t>
            </a:r>
            <a:r>
              <a:rPr lang="en-US" dirty="0" smtClean="0"/>
              <a:t>on </a:t>
            </a:r>
            <a:r>
              <a:rPr lang="en-US" dirty="0" err="1" smtClean="0"/>
              <a:t>ebook</a:t>
            </a:r>
            <a:r>
              <a:rPr lang="en-US" dirty="0" smtClean="0"/>
              <a:t> guide </a:t>
            </a:r>
            <a:endParaRPr lang="id-ID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change the picture</a:t>
            </a:r>
            <a:r>
              <a:rPr lang="id-ID" dirty="0" smtClean="0"/>
              <a:t> 2</a:t>
            </a:r>
            <a:r>
              <a:rPr lang="id-ID" baseline="0" dirty="0" smtClean="0"/>
              <a:t>, </a:t>
            </a:r>
            <a:r>
              <a:rPr lang="en-US" dirty="0" smtClean="0"/>
              <a:t>please see the </a:t>
            </a:r>
            <a:r>
              <a:rPr lang="en-US" b="1" dirty="0" smtClean="0"/>
              <a:t>"How to change picture (method #</a:t>
            </a:r>
            <a:r>
              <a:rPr lang="id-ID" b="1" dirty="0" smtClean="0"/>
              <a:t>2</a:t>
            </a:r>
            <a:r>
              <a:rPr lang="en-US" b="1" dirty="0" smtClean="0"/>
              <a:t>)" </a:t>
            </a:r>
            <a:r>
              <a:rPr lang="en-US" dirty="0" smtClean="0"/>
              <a:t>on </a:t>
            </a:r>
            <a:r>
              <a:rPr lang="en-US" dirty="0" err="1" smtClean="0"/>
              <a:t>ebook</a:t>
            </a:r>
            <a:r>
              <a:rPr lang="en-US" dirty="0" smtClean="0"/>
              <a:t> guide </a:t>
            </a:r>
            <a:endParaRPr lang="id-ID" dirty="0" smtClean="0"/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322CC-55A4-4509-9B92-A8125BAAA50F}" type="slidenum">
              <a:rPr lang="id-ID" smtClean="0"/>
              <a:t>10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86830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3E7E4-14CC-4E02-99D2-662C6882E58E}" type="datetimeFigureOut">
              <a:rPr lang="id-ID" smtClean="0"/>
              <a:t>19/05/2018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69E0-B181-438C-80A8-97353DF4D02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94270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519113"/>
            <a:ext cx="8010525" cy="5299075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45490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010525" cy="9172575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86742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257909" y="304801"/>
            <a:ext cx="7479323" cy="5356225"/>
          </a:xfrm>
          <a:custGeom>
            <a:avLst/>
            <a:gdLst>
              <a:gd name="connsiteX0" fmla="*/ 0 w 7479323"/>
              <a:gd name="connsiteY0" fmla="*/ 0 h 5356225"/>
              <a:gd name="connsiteX1" fmla="*/ 7479323 w 7479323"/>
              <a:gd name="connsiteY1" fmla="*/ 0 h 5356225"/>
              <a:gd name="connsiteX2" fmla="*/ 7479323 w 7479323"/>
              <a:gd name="connsiteY2" fmla="*/ 5356225 h 5356225"/>
              <a:gd name="connsiteX3" fmla="*/ 0 w 7479323"/>
              <a:gd name="connsiteY3" fmla="*/ 5356225 h 535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79323" h="5356225">
                <a:moveTo>
                  <a:pt x="0" y="0"/>
                </a:moveTo>
                <a:lnTo>
                  <a:pt x="7479323" y="0"/>
                </a:lnTo>
                <a:lnTo>
                  <a:pt x="7479323" y="5356225"/>
                </a:lnTo>
                <a:lnTo>
                  <a:pt x="0" y="535622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28037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010525" cy="7335838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3064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3E7E4-14CC-4E02-99D2-662C6882E58E}" type="datetimeFigureOut">
              <a:rPr lang="id-ID" smtClean="0"/>
              <a:t>19/05/2018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69E0-B181-438C-80A8-97353DF4D02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1301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3E7E4-14CC-4E02-99D2-662C6882E58E}" type="datetimeFigureOut">
              <a:rPr lang="id-ID" smtClean="0"/>
              <a:t>19/05/2018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69E0-B181-438C-80A8-97353DF4D02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80964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 noGrp="1"/>
          </p:cNvSpPr>
          <p:nvPr>
            <p:ph type="pic" sz="quarter" idx="10"/>
          </p:nvPr>
        </p:nvSpPr>
        <p:spPr>
          <a:xfrm>
            <a:off x="0" y="633046"/>
            <a:ext cx="8010525" cy="4314092"/>
          </a:xfrm>
          <a:custGeom>
            <a:avLst/>
            <a:gdLst>
              <a:gd name="connsiteX0" fmla="*/ 0 w 8010525"/>
              <a:gd name="connsiteY0" fmla="*/ 0 h 4314092"/>
              <a:gd name="connsiteX1" fmla="*/ 8010525 w 8010525"/>
              <a:gd name="connsiteY1" fmla="*/ 0 h 4314092"/>
              <a:gd name="connsiteX2" fmla="*/ 8010525 w 8010525"/>
              <a:gd name="connsiteY2" fmla="*/ 4314092 h 4314092"/>
              <a:gd name="connsiteX3" fmla="*/ 0 w 8010525"/>
              <a:gd name="connsiteY3" fmla="*/ 4314092 h 431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0525" h="4314092">
                <a:moveTo>
                  <a:pt x="0" y="0"/>
                </a:moveTo>
                <a:lnTo>
                  <a:pt x="8010525" y="0"/>
                </a:lnTo>
                <a:lnTo>
                  <a:pt x="8010525" y="4314092"/>
                </a:lnTo>
                <a:lnTo>
                  <a:pt x="0" y="431409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73258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 hidden="1"/>
          <p:cNvSpPr>
            <a:spLocks noGrp="1"/>
          </p:cNvSpPr>
          <p:nvPr>
            <p:ph type="pic" sz="quarter" idx="10"/>
          </p:nvPr>
        </p:nvSpPr>
        <p:spPr>
          <a:xfrm>
            <a:off x="3486150" y="1917248"/>
            <a:ext cx="3854116" cy="3588203"/>
          </a:xfrm>
          <a:custGeom>
            <a:avLst/>
            <a:gdLst>
              <a:gd name="connsiteX0" fmla="*/ 3848100 w 3854116"/>
              <a:gd name="connsiteY0" fmla="*/ 0 h 3588203"/>
              <a:gd name="connsiteX1" fmla="*/ 3853996 w 3854116"/>
              <a:gd name="connsiteY1" fmla="*/ 2920099 h 3588203"/>
              <a:gd name="connsiteX2" fmla="*/ 0 w 3854116"/>
              <a:gd name="connsiteY2" fmla="*/ 3588203 h 3588203"/>
              <a:gd name="connsiteX3" fmla="*/ 0 w 3854116"/>
              <a:gd name="connsiteY3" fmla="*/ 653938 h 358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54116" h="3588203">
                <a:moveTo>
                  <a:pt x="3848100" y="0"/>
                </a:moveTo>
                <a:cubicBezTo>
                  <a:pt x="3846890" y="903616"/>
                  <a:pt x="3855206" y="2016484"/>
                  <a:pt x="3853996" y="2920099"/>
                </a:cubicBezTo>
                <a:lnTo>
                  <a:pt x="0" y="3588203"/>
                </a:lnTo>
                <a:lnTo>
                  <a:pt x="0" y="6539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3" name="Freeform 12"/>
          <p:cNvSpPr>
            <a:spLocks noGrp="1"/>
          </p:cNvSpPr>
          <p:nvPr>
            <p:ph type="pic" sz="quarter" idx="11"/>
          </p:nvPr>
        </p:nvSpPr>
        <p:spPr>
          <a:xfrm>
            <a:off x="1" y="1"/>
            <a:ext cx="8010525" cy="5661025"/>
          </a:xfrm>
          <a:custGeom>
            <a:avLst/>
            <a:gdLst>
              <a:gd name="connsiteX0" fmla="*/ 0 w 8010525"/>
              <a:gd name="connsiteY0" fmla="*/ 0 h 5661025"/>
              <a:gd name="connsiteX1" fmla="*/ 8010525 w 8010525"/>
              <a:gd name="connsiteY1" fmla="*/ 0 h 5661025"/>
              <a:gd name="connsiteX2" fmla="*/ 8010525 w 8010525"/>
              <a:gd name="connsiteY2" fmla="*/ 4055494 h 5661025"/>
              <a:gd name="connsiteX3" fmla="*/ 7600950 w 8010525"/>
              <a:gd name="connsiteY3" fmla="*/ 4143376 h 5661025"/>
              <a:gd name="connsiteX4" fmla="*/ 7515225 w 8010525"/>
              <a:gd name="connsiteY4" fmla="*/ 1628776 h 5661025"/>
              <a:gd name="connsiteX5" fmla="*/ 3228975 w 8010525"/>
              <a:gd name="connsiteY5" fmla="*/ 2400301 h 5661025"/>
              <a:gd name="connsiteX6" fmla="*/ 3257550 w 8010525"/>
              <a:gd name="connsiteY6" fmla="*/ 5000625 h 5661025"/>
              <a:gd name="connsiteX7" fmla="*/ 0 w 8010525"/>
              <a:gd name="connsiteY7" fmla="*/ 5661025 h 5661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10525" h="5661025">
                <a:moveTo>
                  <a:pt x="0" y="0"/>
                </a:moveTo>
                <a:lnTo>
                  <a:pt x="8010525" y="0"/>
                </a:lnTo>
                <a:lnTo>
                  <a:pt x="8010525" y="4055494"/>
                </a:lnTo>
                <a:lnTo>
                  <a:pt x="7600950" y="4143376"/>
                </a:lnTo>
                <a:cubicBezTo>
                  <a:pt x="7551738" y="2362561"/>
                  <a:pt x="7591425" y="2990852"/>
                  <a:pt x="7515225" y="1628776"/>
                </a:cubicBezTo>
                <a:cubicBezTo>
                  <a:pt x="6124575" y="1895476"/>
                  <a:pt x="3800475" y="2233613"/>
                  <a:pt x="3228975" y="2400301"/>
                </a:cubicBezTo>
                <a:lnTo>
                  <a:pt x="3257550" y="5000625"/>
                </a:lnTo>
                <a:lnTo>
                  <a:pt x="0" y="566102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51465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0724" y="602797"/>
            <a:ext cx="6909078" cy="21884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724" y="3013972"/>
            <a:ext cx="6909078" cy="71837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0724" y="10493866"/>
            <a:ext cx="1802368" cy="6027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3E7E4-14CC-4E02-99D2-662C6882E58E}" type="datetimeFigureOut">
              <a:rPr lang="id-ID" smtClean="0"/>
              <a:t>19/05/2018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3487" y="10493866"/>
            <a:ext cx="2703552" cy="6027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57433" y="10493866"/>
            <a:ext cx="1802368" cy="6027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669E0-B181-438C-80A8-97353DF4D02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51782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txStyles>
    <p:titleStyle>
      <a:lvl1pPr algn="l" defTabSz="801014" rtl="0" eaLnBrk="1" latinLnBrk="0" hangingPunct="1">
        <a:lnSpc>
          <a:spcPct val="90000"/>
        </a:lnSpc>
        <a:spcBef>
          <a:spcPct val="0"/>
        </a:spcBef>
        <a:buNone/>
        <a:defRPr sz="385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254" indent="-200254" algn="l" defTabSz="801014" rtl="0" eaLnBrk="1" latinLnBrk="0" hangingPunct="1">
        <a:lnSpc>
          <a:spcPct val="90000"/>
        </a:lnSpc>
        <a:spcBef>
          <a:spcPts val="876"/>
        </a:spcBef>
        <a:buFont typeface="Arial" panose="020B0604020202020204" pitchFamily="34" charset="0"/>
        <a:buChar char="•"/>
        <a:defRPr sz="2453" kern="1200">
          <a:solidFill>
            <a:schemeClr val="tx1"/>
          </a:solidFill>
          <a:latin typeface="+mn-lt"/>
          <a:ea typeface="+mn-ea"/>
          <a:cs typeface="+mn-cs"/>
        </a:defRPr>
      </a:lvl1pPr>
      <a:lvl2pPr marL="600761" indent="-200254" algn="l" defTabSz="801014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2pPr>
      <a:lvl3pPr marL="1001268" indent="-200254" algn="l" defTabSz="801014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752" kern="1200">
          <a:solidFill>
            <a:schemeClr val="tx1"/>
          </a:solidFill>
          <a:latin typeface="+mn-lt"/>
          <a:ea typeface="+mn-ea"/>
          <a:cs typeface="+mn-cs"/>
        </a:defRPr>
      </a:lvl3pPr>
      <a:lvl4pPr marL="1401775" indent="-200254" algn="l" defTabSz="801014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577" kern="1200">
          <a:solidFill>
            <a:schemeClr val="tx1"/>
          </a:solidFill>
          <a:latin typeface="+mn-lt"/>
          <a:ea typeface="+mn-ea"/>
          <a:cs typeface="+mn-cs"/>
        </a:defRPr>
      </a:lvl4pPr>
      <a:lvl5pPr marL="1802282" indent="-200254" algn="l" defTabSz="801014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577" kern="1200">
          <a:solidFill>
            <a:schemeClr val="tx1"/>
          </a:solidFill>
          <a:latin typeface="+mn-lt"/>
          <a:ea typeface="+mn-ea"/>
          <a:cs typeface="+mn-cs"/>
        </a:defRPr>
      </a:lvl5pPr>
      <a:lvl6pPr marL="2202790" indent="-200254" algn="l" defTabSz="801014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577" kern="1200">
          <a:solidFill>
            <a:schemeClr val="tx1"/>
          </a:solidFill>
          <a:latin typeface="+mn-lt"/>
          <a:ea typeface="+mn-ea"/>
          <a:cs typeface="+mn-cs"/>
        </a:defRPr>
      </a:lvl6pPr>
      <a:lvl7pPr marL="2603297" indent="-200254" algn="l" defTabSz="801014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577" kern="1200">
          <a:solidFill>
            <a:schemeClr val="tx1"/>
          </a:solidFill>
          <a:latin typeface="+mn-lt"/>
          <a:ea typeface="+mn-ea"/>
          <a:cs typeface="+mn-cs"/>
        </a:defRPr>
      </a:lvl7pPr>
      <a:lvl8pPr marL="3003804" indent="-200254" algn="l" defTabSz="801014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577" kern="1200">
          <a:solidFill>
            <a:schemeClr val="tx1"/>
          </a:solidFill>
          <a:latin typeface="+mn-lt"/>
          <a:ea typeface="+mn-ea"/>
          <a:cs typeface="+mn-cs"/>
        </a:defRPr>
      </a:lvl8pPr>
      <a:lvl9pPr marL="3404311" indent="-200254" algn="l" defTabSz="801014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5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1014" rtl="0" eaLnBrk="1" latinLnBrk="0" hangingPunct="1">
        <a:defRPr sz="1577" kern="1200">
          <a:solidFill>
            <a:schemeClr val="tx1"/>
          </a:solidFill>
          <a:latin typeface="+mn-lt"/>
          <a:ea typeface="+mn-ea"/>
          <a:cs typeface="+mn-cs"/>
        </a:defRPr>
      </a:lvl1pPr>
      <a:lvl2pPr marL="400507" algn="l" defTabSz="801014" rtl="0" eaLnBrk="1" latinLnBrk="0" hangingPunct="1">
        <a:defRPr sz="1577" kern="1200">
          <a:solidFill>
            <a:schemeClr val="tx1"/>
          </a:solidFill>
          <a:latin typeface="+mn-lt"/>
          <a:ea typeface="+mn-ea"/>
          <a:cs typeface="+mn-cs"/>
        </a:defRPr>
      </a:lvl2pPr>
      <a:lvl3pPr marL="801014" algn="l" defTabSz="801014" rtl="0" eaLnBrk="1" latinLnBrk="0" hangingPunct="1">
        <a:defRPr sz="1577" kern="1200">
          <a:solidFill>
            <a:schemeClr val="tx1"/>
          </a:solidFill>
          <a:latin typeface="+mn-lt"/>
          <a:ea typeface="+mn-ea"/>
          <a:cs typeface="+mn-cs"/>
        </a:defRPr>
      </a:lvl3pPr>
      <a:lvl4pPr marL="1201522" algn="l" defTabSz="801014" rtl="0" eaLnBrk="1" latinLnBrk="0" hangingPunct="1">
        <a:defRPr sz="1577" kern="1200">
          <a:solidFill>
            <a:schemeClr val="tx1"/>
          </a:solidFill>
          <a:latin typeface="+mn-lt"/>
          <a:ea typeface="+mn-ea"/>
          <a:cs typeface="+mn-cs"/>
        </a:defRPr>
      </a:lvl4pPr>
      <a:lvl5pPr marL="1602029" algn="l" defTabSz="801014" rtl="0" eaLnBrk="1" latinLnBrk="0" hangingPunct="1">
        <a:defRPr sz="1577" kern="1200">
          <a:solidFill>
            <a:schemeClr val="tx1"/>
          </a:solidFill>
          <a:latin typeface="+mn-lt"/>
          <a:ea typeface="+mn-ea"/>
          <a:cs typeface="+mn-cs"/>
        </a:defRPr>
      </a:lvl5pPr>
      <a:lvl6pPr marL="2002536" algn="l" defTabSz="801014" rtl="0" eaLnBrk="1" latinLnBrk="0" hangingPunct="1">
        <a:defRPr sz="1577" kern="1200">
          <a:solidFill>
            <a:schemeClr val="tx1"/>
          </a:solidFill>
          <a:latin typeface="+mn-lt"/>
          <a:ea typeface="+mn-ea"/>
          <a:cs typeface="+mn-cs"/>
        </a:defRPr>
      </a:lvl6pPr>
      <a:lvl7pPr marL="2403043" algn="l" defTabSz="801014" rtl="0" eaLnBrk="1" latinLnBrk="0" hangingPunct="1">
        <a:defRPr sz="1577" kern="1200">
          <a:solidFill>
            <a:schemeClr val="tx1"/>
          </a:solidFill>
          <a:latin typeface="+mn-lt"/>
          <a:ea typeface="+mn-ea"/>
          <a:cs typeface="+mn-cs"/>
        </a:defRPr>
      </a:lvl7pPr>
      <a:lvl8pPr marL="2803550" algn="l" defTabSz="801014" rtl="0" eaLnBrk="1" latinLnBrk="0" hangingPunct="1">
        <a:defRPr sz="1577" kern="1200">
          <a:solidFill>
            <a:schemeClr val="tx1"/>
          </a:solidFill>
          <a:latin typeface="+mn-lt"/>
          <a:ea typeface="+mn-ea"/>
          <a:cs typeface="+mn-cs"/>
        </a:defRPr>
      </a:lvl8pPr>
      <a:lvl9pPr marL="3204058" algn="l" defTabSz="801014" rtl="0" eaLnBrk="1" latinLnBrk="0" hangingPunct="1">
        <a:defRPr sz="15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rgbClr val="603778"/>
          </a:fgClr>
          <a:bgClr>
            <a:srgbClr val="4F578A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-"/>
          <p:cNvSpPr/>
          <p:nvPr/>
        </p:nvSpPr>
        <p:spPr>
          <a:xfrm>
            <a:off x="0" y="0"/>
            <a:ext cx="8010525" cy="885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1" name="-"/>
          <p:cNvSpPr/>
          <p:nvPr/>
        </p:nvSpPr>
        <p:spPr>
          <a:xfrm>
            <a:off x="371475" y="1114425"/>
            <a:ext cx="6858000" cy="7886700"/>
          </a:xfrm>
          <a:prstGeom prst="rect">
            <a:avLst/>
          </a:prstGeom>
          <a:gradFill flip="none" rotWithShape="1">
            <a:gsLst>
              <a:gs pos="59000">
                <a:srgbClr val="298CA0">
                  <a:alpha val="70000"/>
                </a:srgbClr>
              </a:gs>
              <a:gs pos="25000">
                <a:srgbClr val="7030A0">
                  <a:alpha val="80000"/>
                </a:srgbClr>
              </a:gs>
              <a:gs pos="82000">
                <a:srgbClr val="A83878">
                  <a:alpha val="64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9" name="-"/>
          <p:cNvSpPr/>
          <p:nvPr/>
        </p:nvSpPr>
        <p:spPr>
          <a:xfrm rot="19617082">
            <a:off x="4187354" y="1550287"/>
            <a:ext cx="1508278" cy="7712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40" name="Pictur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450" y="3417887"/>
            <a:ext cx="5400675" cy="5400675"/>
          </a:xfrm>
          <a:prstGeom prst="rect">
            <a:avLst/>
          </a:prstGeom>
        </p:spPr>
      </p:pic>
      <p:sp>
        <p:nvSpPr>
          <p:cNvPr id="43" name="put picture below"/>
          <p:cNvSpPr/>
          <p:nvPr/>
        </p:nvSpPr>
        <p:spPr>
          <a:xfrm>
            <a:off x="917043" y="7420462"/>
            <a:ext cx="1099326" cy="1160252"/>
          </a:xfrm>
          <a:prstGeom prst="rect">
            <a:avLst/>
          </a:prstGeom>
          <a:solidFill>
            <a:srgbClr val="298C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2" name="-"/>
          <p:cNvSpPr/>
          <p:nvPr/>
        </p:nvSpPr>
        <p:spPr>
          <a:xfrm>
            <a:off x="2115151" y="8818561"/>
            <a:ext cx="1481325" cy="1145341"/>
          </a:xfrm>
          <a:prstGeom prst="rect">
            <a:avLst/>
          </a:prstGeom>
          <a:gradFill>
            <a:gsLst>
              <a:gs pos="0">
                <a:srgbClr val="EC589D"/>
              </a:gs>
              <a:gs pos="100000">
                <a:srgbClr val="832D79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-"/>
          <p:cNvSpPr/>
          <p:nvPr/>
        </p:nvSpPr>
        <p:spPr>
          <a:xfrm>
            <a:off x="0" y="628650"/>
            <a:ext cx="8010525" cy="10693400"/>
          </a:xfrm>
          <a:custGeom>
            <a:avLst/>
            <a:gdLst>
              <a:gd name="connsiteX0" fmla="*/ 3177949 w 8010525"/>
              <a:gd name="connsiteY0" fmla="*/ 8676228 h 11322050"/>
              <a:gd name="connsiteX1" fmla="*/ 2179066 w 8010525"/>
              <a:gd name="connsiteY1" fmla="*/ 9333908 h 11322050"/>
              <a:gd name="connsiteX2" fmla="*/ 2559032 w 8010525"/>
              <a:gd name="connsiteY2" fmla="*/ 9910999 h 11322050"/>
              <a:gd name="connsiteX3" fmla="*/ 3557914 w 8010525"/>
              <a:gd name="connsiteY3" fmla="*/ 9253319 h 11322050"/>
              <a:gd name="connsiteX4" fmla="*/ 1538989 w 8010525"/>
              <a:gd name="connsiteY4" fmla="*/ 7249658 h 11322050"/>
              <a:gd name="connsiteX5" fmla="*/ 937562 w 8010525"/>
              <a:gd name="connsiteY5" fmla="*/ 7645647 h 11322050"/>
              <a:gd name="connsiteX6" fmla="*/ 1317528 w 8010525"/>
              <a:gd name="connsiteY6" fmla="*/ 8222738 h 11322050"/>
              <a:gd name="connsiteX7" fmla="*/ 1918955 w 8010525"/>
              <a:gd name="connsiteY7" fmla="*/ 7826748 h 11322050"/>
              <a:gd name="connsiteX8" fmla="*/ 6241480 w 8010525"/>
              <a:gd name="connsiteY8" fmla="*/ 6657776 h 11322050"/>
              <a:gd name="connsiteX9" fmla="*/ 6242896 w 8010525"/>
              <a:gd name="connsiteY9" fmla="*/ 6659926 h 11322050"/>
              <a:gd name="connsiteX10" fmla="*/ 4254567 w 8010525"/>
              <a:gd name="connsiteY10" fmla="*/ 7969074 h 11322050"/>
              <a:gd name="connsiteX11" fmla="*/ 4253151 w 8010525"/>
              <a:gd name="connsiteY11" fmla="*/ 7966924 h 11322050"/>
              <a:gd name="connsiteX12" fmla="*/ 6203379 w 8010525"/>
              <a:gd name="connsiteY12" fmla="*/ 5858678 h 11322050"/>
              <a:gd name="connsiteX13" fmla="*/ 2858442 w 8010525"/>
              <a:gd name="connsiteY13" fmla="*/ 8061038 h 11322050"/>
              <a:gd name="connsiteX14" fmla="*/ 3238408 w 8010525"/>
              <a:gd name="connsiteY14" fmla="*/ 8638129 h 11322050"/>
              <a:gd name="connsiteX15" fmla="*/ 4254567 w 8010525"/>
              <a:gd name="connsiteY15" fmla="*/ 7969074 h 11322050"/>
              <a:gd name="connsiteX16" fmla="*/ 4633116 w 8010525"/>
              <a:gd name="connsiteY16" fmla="*/ 8544015 h 11322050"/>
              <a:gd name="connsiteX17" fmla="*/ 6621446 w 8010525"/>
              <a:gd name="connsiteY17" fmla="*/ 7234867 h 11322050"/>
              <a:gd name="connsiteX18" fmla="*/ 6242896 w 8010525"/>
              <a:gd name="connsiteY18" fmla="*/ 6659926 h 11322050"/>
              <a:gd name="connsiteX19" fmla="*/ 6583345 w 8010525"/>
              <a:gd name="connsiteY19" fmla="*/ 6435769 h 11322050"/>
              <a:gd name="connsiteX20" fmla="*/ 6691112 w 8010525"/>
              <a:gd name="connsiteY20" fmla="*/ 4708695 h 11322050"/>
              <a:gd name="connsiteX21" fmla="*/ 2106564 w 8010525"/>
              <a:gd name="connsiteY21" fmla="*/ 7727235 h 11322050"/>
              <a:gd name="connsiteX22" fmla="*/ 2486530 w 8010525"/>
              <a:gd name="connsiteY22" fmla="*/ 8304326 h 11322050"/>
              <a:gd name="connsiteX23" fmla="*/ 7071077 w 8010525"/>
              <a:gd name="connsiteY23" fmla="*/ 5285786 h 11322050"/>
              <a:gd name="connsiteX24" fmla="*/ 6571025 w 8010525"/>
              <a:gd name="connsiteY24" fmla="*/ 3956024 h 11322050"/>
              <a:gd name="connsiteX25" fmla="*/ 2967821 w 8010525"/>
              <a:gd name="connsiteY25" fmla="*/ 6328431 h 11322050"/>
              <a:gd name="connsiteX26" fmla="*/ 3347786 w 8010525"/>
              <a:gd name="connsiteY26" fmla="*/ 6905522 h 11322050"/>
              <a:gd name="connsiteX27" fmla="*/ 6950991 w 8010525"/>
              <a:gd name="connsiteY27" fmla="*/ 4533114 h 11322050"/>
              <a:gd name="connsiteX28" fmla="*/ 5480779 w 8010525"/>
              <a:gd name="connsiteY28" fmla="*/ 3843190 h 11322050"/>
              <a:gd name="connsiteX29" fmla="*/ 5481838 w 8010525"/>
              <a:gd name="connsiteY29" fmla="*/ 3844797 h 11322050"/>
              <a:gd name="connsiteX30" fmla="*/ 1878634 w 8010525"/>
              <a:gd name="connsiteY30" fmla="*/ 6217205 h 11322050"/>
              <a:gd name="connsiteX31" fmla="*/ 1877575 w 8010525"/>
              <a:gd name="connsiteY31" fmla="*/ 6215597 h 11322050"/>
              <a:gd name="connsiteX32" fmla="*/ 5666075 w 8010525"/>
              <a:gd name="connsiteY32" fmla="*/ 2896227 h 11322050"/>
              <a:gd name="connsiteX33" fmla="*/ 1081527 w 8010525"/>
              <a:gd name="connsiteY33" fmla="*/ 5914766 h 11322050"/>
              <a:gd name="connsiteX34" fmla="*/ 1461493 w 8010525"/>
              <a:gd name="connsiteY34" fmla="*/ 6491857 h 11322050"/>
              <a:gd name="connsiteX35" fmla="*/ 1878634 w 8010525"/>
              <a:gd name="connsiteY35" fmla="*/ 6217205 h 11322050"/>
              <a:gd name="connsiteX36" fmla="*/ 2257540 w 8010525"/>
              <a:gd name="connsiteY36" fmla="*/ 6792688 h 11322050"/>
              <a:gd name="connsiteX37" fmla="*/ 5860745 w 8010525"/>
              <a:gd name="connsiteY37" fmla="*/ 4420280 h 11322050"/>
              <a:gd name="connsiteX38" fmla="*/ 5481838 w 8010525"/>
              <a:gd name="connsiteY38" fmla="*/ 3844797 h 11322050"/>
              <a:gd name="connsiteX39" fmla="*/ 6046040 w 8010525"/>
              <a:gd name="connsiteY39" fmla="*/ 3473317 h 11322050"/>
              <a:gd name="connsiteX40" fmla="*/ 5545988 w 8010525"/>
              <a:gd name="connsiteY40" fmla="*/ 2147951 h 11322050"/>
              <a:gd name="connsiteX41" fmla="*/ 1942784 w 8010525"/>
              <a:gd name="connsiteY41" fmla="*/ 4520358 h 11322050"/>
              <a:gd name="connsiteX42" fmla="*/ 2322749 w 8010525"/>
              <a:gd name="connsiteY42" fmla="*/ 5097449 h 11322050"/>
              <a:gd name="connsiteX43" fmla="*/ 5925954 w 8010525"/>
              <a:gd name="connsiteY43" fmla="*/ 2725041 h 11322050"/>
              <a:gd name="connsiteX44" fmla="*/ 4446217 w 8010525"/>
              <a:gd name="connsiteY44" fmla="*/ 2044642 h 11322050"/>
              <a:gd name="connsiteX45" fmla="*/ 843013 w 8010525"/>
              <a:gd name="connsiteY45" fmla="*/ 4417049 h 11322050"/>
              <a:gd name="connsiteX46" fmla="*/ 1222978 w 8010525"/>
              <a:gd name="connsiteY46" fmla="*/ 4994140 h 11322050"/>
              <a:gd name="connsiteX47" fmla="*/ 4826183 w 8010525"/>
              <a:gd name="connsiteY47" fmla="*/ 2621732 h 11322050"/>
              <a:gd name="connsiteX48" fmla="*/ 3671417 w 8010525"/>
              <a:gd name="connsiteY48" fmla="*/ 1723121 h 11322050"/>
              <a:gd name="connsiteX49" fmla="*/ 1683088 w 8010525"/>
              <a:gd name="connsiteY49" fmla="*/ 3032270 h 11322050"/>
              <a:gd name="connsiteX50" fmla="*/ 2063053 w 8010525"/>
              <a:gd name="connsiteY50" fmla="*/ 3609360 h 11322050"/>
              <a:gd name="connsiteX51" fmla="*/ 4051383 w 8010525"/>
              <a:gd name="connsiteY51" fmla="*/ 2300212 h 11322050"/>
              <a:gd name="connsiteX52" fmla="*/ 4782983 w 8010525"/>
              <a:gd name="connsiteY52" fmla="*/ 1036710 h 11322050"/>
              <a:gd name="connsiteX53" fmla="*/ 4181556 w 8010525"/>
              <a:gd name="connsiteY53" fmla="*/ 1432700 h 11322050"/>
              <a:gd name="connsiteX54" fmla="*/ 4547476 w 8010525"/>
              <a:gd name="connsiteY54" fmla="*/ 1988458 h 11322050"/>
              <a:gd name="connsiteX55" fmla="*/ 5148904 w 8010525"/>
              <a:gd name="connsiteY55" fmla="*/ 1592469 h 11322050"/>
              <a:gd name="connsiteX56" fmla="*/ 0 w 8010525"/>
              <a:gd name="connsiteY56" fmla="*/ 0 h 11322050"/>
              <a:gd name="connsiteX57" fmla="*/ 8010525 w 8010525"/>
              <a:gd name="connsiteY57" fmla="*/ 0 h 11322050"/>
              <a:gd name="connsiteX58" fmla="*/ 8010525 w 8010525"/>
              <a:gd name="connsiteY58" fmla="*/ 11322050 h 11322050"/>
              <a:gd name="connsiteX59" fmla="*/ 0 w 8010525"/>
              <a:gd name="connsiteY59" fmla="*/ 11322050 h 1132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8010525" h="11322050">
                <a:moveTo>
                  <a:pt x="3177949" y="8676228"/>
                </a:moveTo>
                <a:lnTo>
                  <a:pt x="2179066" y="9333908"/>
                </a:lnTo>
                <a:lnTo>
                  <a:pt x="2559032" y="9910999"/>
                </a:lnTo>
                <a:lnTo>
                  <a:pt x="3557914" y="9253319"/>
                </a:lnTo>
                <a:close/>
                <a:moveTo>
                  <a:pt x="1538989" y="7249658"/>
                </a:moveTo>
                <a:lnTo>
                  <a:pt x="937562" y="7645647"/>
                </a:lnTo>
                <a:lnTo>
                  <a:pt x="1317528" y="8222738"/>
                </a:lnTo>
                <a:lnTo>
                  <a:pt x="1918955" y="7826748"/>
                </a:lnTo>
                <a:close/>
                <a:moveTo>
                  <a:pt x="6241480" y="6657776"/>
                </a:moveTo>
                <a:lnTo>
                  <a:pt x="6242896" y="6659926"/>
                </a:lnTo>
                <a:lnTo>
                  <a:pt x="4254567" y="7969074"/>
                </a:lnTo>
                <a:lnTo>
                  <a:pt x="4253151" y="7966924"/>
                </a:lnTo>
                <a:close/>
                <a:moveTo>
                  <a:pt x="6203379" y="5858678"/>
                </a:moveTo>
                <a:lnTo>
                  <a:pt x="2858442" y="8061038"/>
                </a:lnTo>
                <a:lnTo>
                  <a:pt x="3238408" y="8638129"/>
                </a:lnTo>
                <a:lnTo>
                  <a:pt x="4254567" y="7969074"/>
                </a:lnTo>
                <a:lnTo>
                  <a:pt x="4633116" y="8544015"/>
                </a:lnTo>
                <a:lnTo>
                  <a:pt x="6621446" y="7234867"/>
                </a:lnTo>
                <a:lnTo>
                  <a:pt x="6242896" y="6659926"/>
                </a:lnTo>
                <a:lnTo>
                  <a:pt x="6583345" y="6435769"/>
                </a:lnTo>
                <a:close/>
                <a:moveTo>
                  <a:pt x="6691112" y="4708695"/>
                </a:moveTo>
                <a:lnTo>
                  <a:pt x="2106564" y="7727235"/>
                </a:lnTo>
                <a:lnTo>
                  <a:pt x="2486530" y="8304326"/>
                </a:lnTo>
                <a:lnTo>
                  <a:pt x="7071077" y="5285786"/>
                </a:lnTo>
                <a:close/>
                <a:moveTo>
                  <a:pt x="6571025" y="3956024"/>
                </a:moveTo>
                <a:lnTo>
                  <a:pt x="2967821" y="6328431"/>
                </a:lnTo>
                <a:lnTo>
                  <a:pt x="3347786" y="6905522"/>
                </a:lnTo>
                <a:lnTo>
                  <a:pt x="6950991" y="4533114"/>
                </a:lnTo>
                <a:close/>
                <a:moveTo>
                  <a:pt x="5480779" y="3843190"/>
                </a:moveTo>
                <a:lnTo>
                  <a:pt x="5481838" y="3844797"/>
                </a:lnTo>
                <a:lnTo>
                  <a:pt x="1878634" y="6217205"/>
                </a:lnTo>
                <a:lnTo>
                  <a:pt x="1877575" y="6215597"/>
                </a:lnTo>
                <a:close/>
                <a:moveTo>
                  <a:pt x="5666075" y="2896227"/>
                </a:moveTo>
                <a:lnTo>
                  <a:pt x="1081527" y="5914766"/>
                </a:lnTo>
                <a:lnTo>
                  <a:pt x="1461493" y="6491857"/>
                </a:lnTo>
                <a:lnTo>
                  <a:pt x="1878634" y="6217205"/>
                </a:lnTo>
                <a:lnTo>
                  <a:pt x="2257540" y="6792688"/>
                </a:lnTo>
                <a:lnTo>
                  <a:pt x="5860745" y="4420280"/>
                </a:lnTo>
                <a:lnTo>
                  <a:pt x="5481838" y="3844797"/>
                </a:lnTo>
                <a:lnTo>
                  <a:pt x="6046040" y="3473317"/>
                </a:lnTo>
                <a:close/>
                <a:moveTo>
                  <a:pt x="5545988" y="2147951"/>
                </a:moveTo>
                <a:lnTo>
                  <a:pt x="1942784" y="4520358"/>
                </a:lnTo>
                <a:lnTo>
                  <a:pt x="2322749" y="5097449"/>
                </a:lnTo>
                <a:lnTo>
                  <a:pt x="5925954" y="2725041"/>
                </a:lnTo>
                <a:close/>
                <a:moveTo>
                  <a:pt x="4446217" y="2044642"/>
                </a:moveTo>
                <a:lnTo>
                  <a:pt x="843013" y="4417049"/>
                </a:lnTo>
                <a:lnTo>
                  <a:pt x="1222978" y="4994140"/>
                </a:lnTo>
                <a:lnTo>
                  <a:pt x="4826183" y="2621732"/>
                </a:lnTo>
                <a:close/>
                <a:moveTo>
                  <a:pt x="3671417" y="1723121"/>
                </a:moveTo>
                <a:lnTo>
                  <a:pt x="1683088" y="3032270"/>
                </a:lnTo>
                <a:lnTo>
                  <a:pt x="2063053" y="3609360"/>
                </a:lnTo>
                <a:lnTo>
                  <a:pt x="4051383" y="2300212"/>
                </a:lnTo>
                <a:close/>
                <a:moveTo>
                  <a:pt x="4782983" y="1036710"/>
                </a:moveTo>
                <a:lnTo>
                  <a:pt x="4181556" y="1432700"/>
                </a:lnTo>
                <a:lnTo>
                  <a:pt x="4547476" y="1988458"/>
                </a:lnTo>
                <a:lnTo>
                  <a:pt x="5148904" y="1592469"/>
                </a:lnTo>
                <a:close/>
                <a:moveTo>
                  <a:pt x="0" y="0"/>
                </a:moveTo>
                <a:lnTo>
                  <a:pt x="8010525" y="0"/>
                </a:lnTo>
                <a:lnTo>
                  <a:pt x="8010525" y="11322050"/>
                </a:lnTo>
                <a:lnTo>
                  <a:pt x="0" y="113220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1" name="o"/>
          <p:cNvSpPr/>
          <p:nvPr/>
        </p:nvSpPr>
        <p:spPr>
          <a:xfrm>
            <a:off x="5330001" y="7349456"/>
            <a:ext cx="1782531" cy="1782531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64" name="O"/>
          <p:cNvGrpSpPr/>
          <p:nvPr/>
        </p:nvGrpSpPr>
        <p:grpSpPr>
          <a:xfrm>
            <a:off x="1392594" y="3268718"/>
            <a:ext cx="5485478" cy="6044837"/>
            <a:chOff x="1828792" y="-1098233"/>
            <a:chExt cx="5485478" cy="6044837"/>
          </a:xfrm>
        </p:grpSpPr>
        <p:sp>
          <p:nvSpPr>
            <p:cNvPr id="65" name="O"/>
            <p:cNvSpPr/>
            <p:nvPr/>
          </p:nvSpPr>
          <p:spPr>
            <a:xfrm>
              <a:off x="2209979" y="77577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15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6" name="O"/>
            <p:cNvSpPr/>
            <p:nvPr/>
          </p:nvSpPr>
          <p:spPr>
            <a:xfrm flipH="1" flipV="1">
              <a:off x="7186254" y="3784550"/>
              <a:ext cx="128016" cy="74823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15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7" name="O"/>
            <p:cNvSpPr/>
            <p:nvPr/>
          </p:nvSpPr>
          <p:spPr>
            <a:xfrm>
              <a:off x="3873777" y="3794389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15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8" name="O"/>
            <p:cNvSpPr/>
            <p:nvPr/>
          </p:nvSpPr>
          <p:spPr>
            <a:xfrm>
              <a:off x="5479789" y="1679259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15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9" name="O"/>
            <p:cNvSpPr/>
            <p:nvPr/>
          </p:nvSpPr>
          <p:spPr>
            <a:xfrm>
              <a:off x="3654183" y="1982656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15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0" name="O"/>
            <p:cNvSpPr/>
            <p:nvPr/>
          </p:nvSpPr>
          <p:spPr>
            <a:xfrm>
              <a:off x="6263249" y="1892633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15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1" name="O"/>
            <p:cNvSpPr/>
            <p:nvPr/>
          </p:nvSpPr>
          <p:spPr>
            <a:xfrm>
              <a:off x="5749138" y="-1098233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15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2" name="O"/>
            <p:cNvSpPr/>
            <p:nvPr/>
          </p:nvSpPr>
          <p:spPr>
            <a:xfrm>
              <a:off x="1828792" y="4796957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15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3" name="O"/>
            <p:cNvSpPr/>
            <p:nvPr/>
          </p:nvSpPr>
          <p:spPr>
            <a:xfrm>
              <a:off x="2007328" y="30235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15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4" name="O"/>
            <p:cNvSpPr/>
            <p:nvPr/>
          </p:nvSpPr>
          <p:spPr>
            <a:xfrm>
              <a:off x="5043642" y="3994901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15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cxnSp>
        <p:nvCxnSpPr>
          <p:cNvPr id="76" name="-"/>
          <p:cNvCxnSpPr/>
          <p:nvPr/>
        </p:nvCxnSpPr>
        <p:spPr>
          <a:xfrm>
            <a:off x="356676" y="10852870"/>
            <a:ext cx="3312830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-"/>
          <p:cNvCxnSpPr/>
          <p:nvPr/>
        </p:nvCxnSpPr>
        <p:spPr>
          <a:xfrm>
            <a:off x="356676" y="10168920"/>
            <a:ext cx="758639" cy="793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-"/>
          <p:cNvCxnSpPr/>
          <p:nvPr/>
        </p:nvCxnSpPr>
        <p:spPr>
          <a:xfrm flipV="1">
            <a:off x="376519" y="10149870"/>
            <a:ext cx="1588" cy="717547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-"/>
          <p:cNvCxnSpPr/>
          <p:nvPr/>
        </p:nvCxnSpPr>
        <p:spPr>
          <a:xfrm flipV="1">
            <a:off x="3650526" y="10154632"/>
            <a:ext cx="1588" cy="717547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-"/>
          <p:cNvCxnSpPr/>
          <p:nvPr/>
        </p:nvCxnSpPr>
        <p:spPr>
          <a:xfrm>
            <a:off x="2898418" y="10173680"/>
            <a:ext cx="758639" cy="793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xt 11"/>
          <p:cNvSpPr txBox="1"/>
          <p:nvPr/>
        </p:nvSpPr>
        <p:spPr>
          <a:xfrm>
            <a:off x="4693063" y="9979333"/>
            <a:ext cx="19443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id-ID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amet,</a:t>
            </a:r>
          </a:p>
          <a:p>
            <a:r>
              <a:rPr lang="id-ID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 adipiscing elit,</a:t>
            </a:r>
          </a:p>
          <a:p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id-ID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sed 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 eiusmod </a:t>
            </a:r>
            <a:r>
              <a:rPr lang="id-ID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</a:p>
          <a:p>
            <a:r>
              <a:rPr lang="id-ID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incididunt 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labore.</a:t>
            </a:r>
          </a:p>
        </p:txBody>
      </p:sp>
      <p:sp>
        <p:nvSpPr>
          <p:cNvPr id="57" name="text 10"/>
          <p:cNvSpPr txBox="1"/>
          <p:nvPr/>
        </p:nvSpPr>
        <p:spPr>
          <a:xfrm>
            <a:off x="4765476" y="9604075"/>
            <a:ext cx="2556854" cy="276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id-ID" sz="1200" spc="300" dirty="0" smtClean="0">
                <a:solidFill>
                  <a:schemeClr val="bg1"/>
                </a:solidFill>
              </a:rPr>
              <a:t>WWW.YOURDOMAIN.COM</a:t>
            </a:r>
            <a:endParaRPr lang="id-ID" sz="1200" spc="300" dirty="0">
              <a:solidFill>
                <a:schemeClr val="bg1"/>
              </a:solidFill>
            </a:endParaRPr>
          </a:p>
        </p:txBody>
      </p:sp>
      <p:sp>
        <p:nvSpPr>
          <p:cNvPr id="58" name="text 9"/>
          <p:cNvSpPr txBox="1"/>
          <p:nvPr/>
        </p:nvSpPr>
        <p:spPr>
          <a:xfrm>
            <a:off x="4667663" y="9289799"/>
            <a:ext cx="2103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PURCHASE TICKETS :</a:t>
            </a:r>
            <a:endParaRPr lang="id-ID" dirty="0"/>
          </a:p>
        </p:txBody>
      </p:sp>
      <p:sp>
        <p:nvSpPr>
          <p:cNvPr id="52" name="text 8"/>
          <p:cNvSpPr txBox="1"/>
          <p:nvPr/>
        </p:nvSpPr>
        <p:spPr>
          <a:xfrm>
            <a:off x="6153015" y="8583543"/>
            <a:ext cx="615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 smtClean="0"/>
              <a:t>JUNE</a:t>
            </a:r>
            <a:endParaRPr lang="id-ID" sz="1600" b="1" dirty="0"/>
          </a:p>
        </p:txBody>
      </p:sp>
      <p:sp>
        <p:nvSpPr>
          <p:cNvPr id="55" name="text 7"/>
          <p:cNvSpPr txBox="1"/>
          <p:nvPr/>
        </p:nvSpPr>
        <p:spPr>
          <a:xfrm>
            <a:off x="5642664" y="8580714"/>
            <a:ext cx="6238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600" dirty="0" smtClean="0"/>
              <a:t>9 PM</a:t>
            </a:r>
            <a:endParaRPr lang="id-ID" sz="1600" dirty="0"/>
          </a:p>
        </p:txBody>
      </p:sp>
      <p:sp>
        <p:nvSpPr>
          <p:cNvPr id="53" name="text 6"/>
          <p:cNvSpPr txBox="1"/>
          <p:nvPr/>
        </p:nvSpPr>
        <p:spPr>
          <a:xfrm>
            <a:off x="5632141" y="7884974"/>
            <a:ext cx="1200971" cy="955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id-ID" sz="6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KG Second Chances Solid" panose="02000000000000000000" pitchFamily="2" charset="0"/>
              </a:rPr>
              <a:t>27</a:t>
            </a:r>
          </a:p>
        </p:txBody>
      </p:sp>
      <p:sp>
        <p:nvSpPr>
          <p:cNvPr id="54" name="text 5"/>
          <p:cNvSpPr txBox="1"/>
          <p:nvPr/>
        </p:nvSpPr>
        <p:spPr>
          <a:xfrm>
            <a:off x="5660049" y="7590753"/>
            <a:ext cx="1156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dirty="0" smtClean="0"/>
              <a:t>SATURDAY</a:t>
            </a:r>
            <a:endParaRPr lang="id-ID" dirty="0"/>
          </a:p>
        </p:txBody>
      </p:sp>
      <p:sp>
        <p:nvSpPr>
          <p:cNvPr id="82" name="text 4"/>
          <p:cNvSpPr txBox="1"/>
          <p:nvPr/>
        </p:nvSpPr>
        <p:spPr>
          <a:xfrm>
            <a:off x="490048" y="10293853"/>
            <a:ext cx="3106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Mr. John Doe Muchlisin</a:t>
            </a:r>
            <a:endParaRPr lang="id-ID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3" name="text 3"/>
          <p:cNvSpPr txBox="1"/>
          <p:nvPr/>
        </p:nvSpPr>
        <p:spPr>
          <a:xfrm>
            <a:off x="1252589" y="9983211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pc="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SPEAKER</a:t>
            </a:r>
            <a:endParaRPr lang="id-ID" spc="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1" name="text 2"/>
          <p:cNvSpPr txBox="1"/>
          <p:nvPr/>
        </p:nvSpPr>
        <p:spPr>
          <a:xfrm>
            <a:off x="2267467" y="1584813"/>
            <a:ext cx="3478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pc="600" dirty="0" smtClean="0"/>
              <a:t>THE MOVID PRESENT</a:t>
            </a:r>
            <a:endParaRPr lang="id-ID" spc="600" dirty="0"/>
          </a:p>
        </p:txBody>
      </p:sp>
      <p:sp>
        <p:nvSpPr>
          <p:cNvPr id="45" name="text 1"/>
          <p:cNvSpPr txBox="1"/>
          <p:nvPr/>
        </p:nvSpPr>
        <p:spPr>
          <a:xfrm>
            <a:off x="1607771" y="722163"/>
            <a:ext cx="479971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6000" b="1" dirty="0" smtClean="0">
                <a:gradFill>
                  <a:gsLst>
                    <a:gs pos="0">
                      <a:srgbClr val="EC589D"/>
                    </a:gs>
                    <a:gs pos="100000">
                      <a:srgbClr val="832D79"/>
                    </a:gs>
                  </a:gsLst>
                  <a:lin ang="2700000" scaled="1"/>
                </a:gradFill>
                <a:latin typeface="KG Second Chances Solid" panose="02000000000000000000" pitchFamily="2" charset="0"/>
              </a:rPr>
              <a:t>GO A HEAD</a:t>
            </a:r>
            <a:endParaRPr lang="id-ID" sz="6000" b="1" dirty="0">
              <a:gradFill>
                <a:gsLst>
                  <a:gs pos="0">
                    <a:srgbClr val="EC589D"/>
                  </a:gs>
                  <a:gs pos="100000">
                    <a:srgbClr val="832D79"/>
                  </a:gs>
                </a:gsLst>
                <a:lin ang="2700000" scaled="1"/>
              </a:gradFill>
              <a:latin typeface="KG Second Chances Solid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2" r="2832"/>
          <a:stretch>
            <a:fillRect/>
          </a:stretch>
        </p:blipFill>
        <p:spPr/>
      </p:pic>
      <p:sp>
        <p:nvSpPr>
          <p:cNvPr id="4" name="put picture 2 below"/>
          <p:cNvSpPr/>
          <p:nvPr/>
        </p:nvSpPr>
        <p:spPr>
          <a:xfrm>
            <a:off x="0" y="0"/>
            <a:ext cx="8010525" cy="5661025"/>
          </a:xfrm>
          <a:custGeom>
            <a:avLst/>
            <a:gdLst>
              <a:gd name="connsiteX0" fmla="*/ 0 w 8010525"/>
              <a:gd name="connsiteY0" fmla="*/ 0 h 4543425"/>
              <a:gd name="connsiteX1" fmla="*/ 8010525 w 8010525"/>
              <a:gd name="connsiteY1" fmla="*/ 0 h 4543425"/>
              <a:gd name="connsiteX2" fmla="*/ 8010525 w 8010525"/>
              <a:gd name="connsiteY2" fmla="*/ 4543425 h 4543425"/>
              <a:gd name="connsiteX3" fmla="*/ 0 w 8010525"/>
              <a:gd name="connsiteY3" fmla="*/ 4543425 h 4543425"/>
              <a:gd name="connsiteX4" fmla="*/ 0 w 8010525"/>
              <a:gd name="connsiteY4" fmla="*/ 0 h 4543425"/>
              <a:gd name="connsiteX0" fmla="*/ 0 w 8010525"/>
              <a:gd name="connsiteY0" fmla="*/ 0 h 4543425"/>
              <a:gd name="connsiteX1" fmla="*/ 8010525 w 8010525"/>
              <a:gd name="connsiteY1" fmla="*/ 0 h 4543425"/>
              <a:gd name="connsiteX2" fmla="*/ 7953375 w 8010525"/>
              <a:gd name="connsiteY2" fmla="*/ 2314575 h 4543425"/>
              <a:gd name="connsiteX3" fmla="*/ 0 w 8010525"/>
              <a:gd name="connsiteY3" fmla="*/ 4543425 h 4543425"/>
              <a:gd name="connsiteX4" fmla="*/ 0 w 8010525"/>
              <a:gd name="connsiteY4" fmla="*/ 0 h 4543425"/>
              <a:gd name="connsiteX0" fmla="*/ 0 w 8010525"/>
              <a:gd name="connsiteY0" fmla="*/ 0 h 4543425"/>
              <a:gd name="connsiteX1" fmla="*/ 8010525 w 8010525"/>
              <a:gd name="connsiteY1" fmla="*/ 0 h 4543425"/>
              <a:gd name="connsiteX2" fmla="*/ 8010525 w 8010525"/>
              <a:gd name="connsiteY2" fmla="*/ 3254858 h 4543425"/>
              <a:gd name="connsiteX3" fmla="*/ 0 w 8010525"/>
              <a:gd name="connsiteY3" fmla="*/ 4543425 h 4543425"/>
              <a:gd name="connsiteX4" fmla="*/ 0 w 8010525"/>
              <a:gd name="connsiteY4" fmla="*/ 0 h 4543425"/>
              <a:gd name="connsiteX0" fmla="*/ 0 w 8010525"/>
              <a:gd name="connsiteY0" fmla="*/ 0 h 4543425"/>
              <a:gd name="connsiteX1" fmla="*/ 8010525 w 8010525"/>
              <a:gd name="connsiteY1" fmla="*/ 0 h 4543425"/>
              <a:gd name="connsiteX2" fmla="*/ 8010525 w 8010525"/>
              <a:gd name="connsiteY2" fmla="*/ 3254858 h 4543425"/>
              <a:gd name="connsiteX3" fmla="*/ 3257550 w 8010525"/>
              <a:gd name="connsiteY3" fmla="*/ 4013401 h 4543425"/>
              <a:gd name="connsiteX4" fmla="*/ 0 w 8010525"/>
              <a:gd name="connsiteY4" fmla="*/ 4543425 h 4543425"/>
              <a:gd name="connsiteX5" fmla="*/ 0 w 8010525"/>
              <a:gd name="connsiteY5" fmla="*/ 0 h 4543425"/>
              <a:gd name="connsiteX0" fmla="*/ 0 w 8010525"/>
              <a:gd name="connsiteY0" fmla="*/ 0 h 4543425"/>
              <a:gd name="connsiteX1" fmla="*/ 8010525 w 8010525"/>
              <a:gd name="connsiteY1" fmla="*/ 0 h 4543425"/>
              <a:gd name="connsiteX2" fmla="*/ 8010525 w 8010525"/>
              <a:gd name="connsiteY2" fmla="*/ 3254858 h 4543425"/>
              <a:gd name="connsiteX3" fmla="*/ 7600950 w 8010525"/>
              <a:gd name="connsiteY3" fmla="*/ 3325390 h 4543425"/>
              <a:gd name="connsiteX4" fmla="*/ 3257550 w 8010525"/>
              <a:gd name="connsiteY4" fmla="*/ 4013401 h 4543425"/>
              <a:gd name="connsiteX5" fmla="*/ 0 w 8010525"/>
              <a:gd name="connsiteY5" fmla="*/ 4543425 h 4543425"/>
              <a:gd name="connsiteX6" fmla="*/ 0 w 8010525"/>
              <a:gd name="connsiteY6" fmla="*/ 0 h 4543425"/>
              <a:gd name="connsiteX0" fmla="*/ 0 w 8010525"/>
              <a:gd name="connsiteY0" fmla="*/ 0 h 4543425"/>
              <a:gd name="connsiteX1" fmla="*/ 8010525 w 8010525"/>
              <a:gd name="connsiteY1" fmla="*/ 0 h 4543425"/>
              <a:gd name="connsiteX2" fmla="*/ 8010525 w 8010525"/>
              <a:gd name="connsiteY2" fmla="*/ 3254858 h 4543425"/>
              <a:gd name="connsiteX3" fmla="*/ 7600950 w 8010525"/>
              <a:gd name="connsiteY3" fmla="*/ 3325390 h 4543425"/>
              <a:gd name="connsiteX4" fmla="*/ 3543300 w 8010525"/>
              <a:gd name="connsiteY4" fmla="*/ 2408041 h 4543425"/>
              <a:gd name="connsiteX5" fmla="*/ 3257550 w 8010525"/>
              <a:gd name="connsiteY5" fmla="*/ 4013401 h 4543425"/>
              <a:gd name="connsiteX6" fmla="*/ 0 w 8010525"/>
              <a:gd name="connsiteY6" fmla="*/ 4543425 h 4543425"/>
              <a:gd name="connsiteX7" fmla="*/ 0 w 8010525"/>
              <a:gd name="connsiteY7" fmla="*/ 0 h 4543425"/>
              <a:gd name="connsiteX0" fmla="*/ 0 w 8010525"/>
              <a:gd name="connsiteY0" fmla="*/ 0 h 4543425"/>
              <a:gd name="connsiteX1" fmla="*/ 8010525 w 8010525"/>
              <a:gd name="connsiteY1" fmla="*/ 0 h 4543425"/>
              <a:gd name="connsiteX2" fmla="*/ 8010525 w 8010525"/>
              <a:gd name="connsiteY2" fmla="*/ 3254858 h 4543425"/>
              <a:gd name="connsiteX3" fmla="*/ 7600950 w 8010525"/>
              <a:gd name="connsiteY3" fmla="*/ 3325390 h 4543425"/>
              <a:gd name="connsiteX4" fmla="*/ 6943725 w 8010525"/>
              <a:gd name="connsiteY4" fmla="*/ 1674162 h 4543425"/>
              <a:gd name="connsiteX5" fmla="*/ 3543300 w 8010525"/>
              <a:gd name="connsiteY5" fmla="*/ 2408041 h 4543425"/>
              <a:gd name="connsiteX6" fmla="*/ 3257550 w 8010525"/>
              <a:gd name="connsiteY6" fmla="*/ 4013401 h 4543425"/>
              <a:gd name="connsiteX7" fmla="*/ 0 w 8010525"/>
              <a:gd name="connsiteY7" fmla="*/ 4543425 h 4543425"/>
              <a:gd name="connsiteX8" fmla="*/ 0 w 8010525"/>
              <a:gd name="connsiteY8" fmla="*/ 0 h 4543425"/>
              <a:gd name="connsiteX0" fmla="*/ 0 w 8010525"/>
              <a:gd name="connsiteY0" fmla="*/ 0 h 4543425"/>
              <a:gd name="connsiteX1" fmla="*/ 8010525 w 8010525"/>
              <a:gd name="connsiteY1" fmla="*/ 0 h 4543425"/>
              <a:gd name="connsiteX2" fmla="*/ 8010525 w 8010525"/>
              <a:gd name="connsiteY2" fmla="*/ 3254858 h 4543425"/>
              <a:gd name="connsiteX3" fmla="*/ 7600950 w 8010525"/>
              <a:gd name="connsiteY3" fmla="*/ 3325390 h 4543425"/>
              <a:gd name="connsiteX4" fmla="*/ 6943725 w 8010525"/>
              <a:gd name="connsiteY4" fmla="*/ 1674162 h 4543425"/>
              <a:gd name="connsiteX5" fmla="*/ 3143250 w 8010525"/>
              <a:gd name="connsiteY5" fmla="*/ 1536559 h 4543425"/>
              <a:gd name="connsiteX6" fmla="*/ 3257550 w 8010525"/>
              <a:gd name="connsiteY6" fmla="*/ 4013401 h 4543425"/>
              <a:gd name="connsiteX7" fmla="*/ 0 w 8010525"/>
              <a:gd name="connsiteY7" fmla="*/ 4543425 h 4543425"/>
              <a:gd name="connsiteX8" fmla="*/ 0 w 8010525"/>
              <a:gd name="connsiteY8" fmla="*/ 0 h 4543425"/>
              <a:gd name="connsiteX0" fmla="*/ 0 w 8010525"/>
              <a:gd name="connsiteY0" fmla="*/ 0 h 4543425"/>
              <a:gd name="connsiteX1" fmla="*/ 8010525 w 8010525"/>
              <a:gd name="connsiteY1" fmla="*/ 0 h 4543425"/>
              <a:gd name="connsiteX2" fmla="*/ 8010525 w 8010525"/>
              <a:gd name="connsiteY2" fmla="*/ 3254858 h 4543425"/>
              <a:gd name="connsiteX3" fmla="*/ 7600950 w 8010525"/>
              <a:gd name="connsiteY3" fmla="*/ 3325390 h 4543425"/>
              <a:gd name="connsiteX4" fmla="*/ 7143750 w 8010525"/>
              <a:gd name="connsiteY4" fmla="*/ 1513626 h 4543425"/>
              <a:gd name="connsiteX5" fmla="*/ 3143250 w 8010525"/>
              <a:gd name="connsiteY5" fmla="*/ 1536559 h 4543425"/>
              <a:gd name="connsiteX6" fmla="*/ 3257550 w 8010525"/>
              <a:gd name="connsiteY6" fmla="*/ 4013401 h 4543425"/>
              <a:gd name="connsiteX7" fmla="*/ 0 w 8010525"/>
              <a:gd name="connsiteY7" fmla="*/ 4543425 h 4543425"/>
              <a:gd name="connsiteX8" fmla="*/ 0 w 8010525"/>
              <a:gd name="connsiteY8" fmla="*/ 0 h 4543425"/>
              <a:gd name="connsiteX0" fmla="*/ 0 w 8010525"/>
              <a:gd name="connsiteY0" fmla="*/ 0 h 4543425"/>
              <a:gd name="connsiteX1" fmla="*/ 8010525 w 8010525"/>
              <a:gd name="connsiteY1" fmla="*/ 0 h 4543425"/>
              <a:gd name="connsiteX2" fmla="*/ 8010525 w 8010525"/>
              <a:gd name="connsiteY2" fmla="*/ 3254858 h 4543425"/>
              <a:gd name="connsiteX3" fmla="*/ 7600950 w 8010525"/>
              <a:gd name="connsiteY3" fmla="*/ 3325390 h 4543425"/>
              <a:gd name="connsiteX4" fmla="*/ 7486650 w 8010525"/>
              <a:gd name="connsiteY4" fmla="*/ 1398958 h 4543425"/>
              <a:gd name="connsiteX5" fmla="*/ 3143250 w 8010525"/>
              <a:gd name="connsiteY5" fmla="*/ 1536559 h 4543425"/>
              <a:gd name="connsiteX6" fmla="*/ 3257550 w 8010525"/>
              <a:gd name="connsiteY6" fmla="*/ 4013401 h 4543425"/>
              <a:gd name="connsiteX7" fmla="*/ 0 w 8010525"/>
              <a:gd name="connsiteY7" fmla="*/ 4543425 h 4543425"/>
              <a:gd name="connsiteX8" fmla="*/ 0 w 8010525"/>
              <a:gd name="connsiteY8" fmla="*/ 0 h 4543425"/>
              <a:gd name="connsiteX0" fmla="*/ 0 w 8010525"/>
              <a:gd name="connsiteY0" fmla="*/ 0 h 4543425"/>
              <a:gd name="connsiteX1" fmla="*/ 8010525 w 8010525"/>
              <a:gd name="connsiteY1" fmla="*/ 0 h 4543425"/>
              <a:gd name="connsiteX2" fmla="*/ 8010525 w 8010525"/>
              <a:gd name="connsiteY2" fmla="*/ 3254858 h 4543425"/>
              <a:gd name="connsiteX3" fmla="*/ 7600950 w 8010525"/>
              <a:gd name="connsiteY3" fmla="*/ 3325390 h 4543425"/>
              <a:gd name="connsiteX4" fmla="*/ 7486650 w 8010525"/>
              <a:gd name="connsiteY4" fmla="*/ 1398958 h 4543425"/>
              <a:gd name="connsiteX5" fmla="*/ 3228975 w 8010525"/>
              <a:gd name="connsiteY5" fmla="*/ 1926433 h 4543425"/>
              <a:gd name="connsiteX6" fmla="*/ 3257550 w 8010525"/>
              <a:gd name="connsiteY6" fmla="*/ 4013401 h 4543425"/>
              <a:gd name="connsiteX7" fmla="*/ 0 w 8010525"/>
              <a:gd name="connsiteY7" fmla="*/ 4543425 h 4543425"/>
              <a:gd name="connsiteX8" fmla="*/ 0 w 8010525"/>
              <a:gd name="connsiteY8" fmla="*/ 0 h 4543425"/>
              <a:gd name="connsiteX0" fmla="*/ 0 w 8010525"/>
              <a:gd name="connsiteY0" fmla="*/ 0 h 4543425"/>
              <a:gd name="connsiteX1" fmla="*/ 8010525 w 8010525"/>
              <a:gd name="connsiteY1" fmla="*/ 0 h 4543425"/>
              <a:gd name="connsiteX2" fmla="*/ 8010525 w 8010525"/>
              <a:gd name="connsiteY2" fmla="*/ 3254858 h 4543425"/>
              <a:gd name="connsiteX3" fmla="*/ 7600950 w 8010525"/>
              <a:gd name="connsiteY3" fmla="*/ 3325390 h 4543425"/>
              <a:gd name="connsiteX4" fmla="*/ 7572375 w 8010525"/>
              <a:gd name="connsiteY4" fmla="*/ 1192554 h 4543425"/>
              <a:gd name="connsiteX5" fmla="*/ 3228975 w 8010525"/>
              <a:gd name="connsiteY5" fmla="*/ 1926433 h 4543425"/>
              <a:gd name="connsiteX6" fmla="*/ 3257550 w 8010525"/>
              <a:gd name="connsiteY6" fmla="*/ 4013401 h 4543425"/>
              <a:gd name="connsiteX7" fmla="*/ 0 w 8010525"/>
              <a:gd name="connsiteY7" fmla="*/ 4543425 h 4543425"/>
              <a:gd name="connsiteX8" fmla="*/ 0 w 8010525"/>
              <a:gd name="connsiteY8" fmla="*/ 0 h 4543425"/>
              <a:gd name="connsiteX0" fmla="*/ 0 w 8010525"/>
              <a:gd name="connsiteY0" fmla="*/ 0 h 4543425"/>
              <a:gd name="connsiteX1" fmla="*/ 8010525 w 8010525"/>
              <a:gd name="connsiteY1" fmla="*/ 0 h 4543425"/>
              <a:gd name="connsiteX2" fmla="*/ 8010525 w 8010525"/>
              <a:gd name="connsiteY2" fmla="*/ 3254858 h 4543425"/>
              <a:gd name="connsiteX3" fmla="*/ 7600950 w 8010525"/>
              <a:gd name="connsiteY3" fmla="*/ 3325390 h 4543425"/>
              <a:gd name="connsiteX4" fmla="*/ 7572375 w 8010525"/>
              <a:gd name="connsiteY4" fmla="*/ 1192554 h 4543425"/>
              <a:gd name="connsiteX5" fmla="*/ 3228975 w 8010525"/>
              <a:gd name="connsiteY5" fmla="*/ 1926433 h 4543425"/>
              <a:gd name="connsiteX6" fmla="*/ 3257550 w 8010525"/>
              <a:gd name="connsiteY6" fmla="*/ 4013401 h 4543425"/>
              <a:gd name="connsiteX7" fmla="*/ 0 w 8010525"/>
              <a:gd name="connsiteY7" fmla="*/ 4543425 h 4543425"/>
              <a:gd name="connsiteX8" fmla="*/ 0 w 8010525"/>
              <a:gd name="connsiteY8" fmla="*/ 0 h 4543425"/>
              <a:gd name="connsiteX0" fmla="*/ 0 w 8010525"/>
              <a:gd name="connsiteY0" fmla="*/ 0 h 4543425"/>
              <a:gd name="connsiteX1" fmla="*/ 8010525 w 8010525"/>
              <a:gd name="connsiteY1" fmla="*/ 0 h 4543425"/>
              <a:gd name="connsiteX2" fmla="*/ 8010525 w 8010525"/>
              <a:gd name="connsiteY2" fmla="*/ 3254858 h 4543425"/>
              <a:gd name="connsiteX3" fmla="*/ 7600950 w 8010525"/>
              <a:gd name="connsiteY3" fmla="*/ 3325390 h 4543425"/>
              <a:gd name="connsiteX4" fmla="*/ 7515225 w 8010525"/>
              <a:gd name="connsiteY4" fmla="*/ 1307223 h 4543425"/>
              <a:gd name="connsiteX5" fmla="*/ 3228975 w 8010525"/>
              <a:gd name="connsiteY5" fmla="*/ 1926433 h 4543425"/>
              <a:gd name="connsiteX6" fmla="*/ 3257550 w 8010525"/>
              <a:gd name="connsiteY6" fmla="*/ 4013401 h 4543425"/>
              <a:gd name="connsiteX7" fmla="*/ 0 w 8010525"/>
              <a:gd name="connsiteY7" fmla="*/ 4543425 h 4543425"/>
              <a:gd name="connsiteX8" fmla="*/ 0 w 8010525"/>
              <a:gd name="connsiteY8" fmla="*/ 0 h 4543425"/>
              <a:gd name="connsiteX0" fmla="*/ 0 w 8010525"/>
              <a:gd name="connsiteY0" fmla="*/ 0 h 4543425"/>
              <a:gd name="connsiteX1" fmla="*/ 8010525 w 8010525"/>
              <a:gd name="connsiteY1" fmla="*/ 0 h 4543425"/>
              <a:gd name="connsiteX2" fmla="*/ 8010525 w 8010525"/>
              <a:gd name="connsiteY2" fmla="*/ 3254858 h 4543425"/>
              <a:gd name="connsiteX3" fmla="*/ 7600950 w 8010525"/>
              <a:gd name="connsiteY3" fmla="*/ 3325390 h 4543425"/>
              <a:gd name="connsiteX4" fmla="*/ 7515225 w 8010525"/>
              <a:gd name="connsiteY4" fmla="*/ 1307223 h 4543425"/>
              <a:gd name="connsiteX5" fmla="*/ 3228975 w 8010525"/>
              <a:gd name="connsiteY5" fmla="*/ 1926433 h 4543425"/>
              <a:gd name="connsiteX6" fmla="*/ 3257550 w 8010525"/>
              <a:gd name="connsiteY6" fmla="*/ 4013401 h 4543425"/>
              <a:gd name="connsiteX7" fmla="*/ 0 w 8010525"/>
              <a:gd name="connsiteY7" fmla="*/ 4543425 h 4543425"/>
              <a:gd name="connsiteX8" fmla="*/ 0 w 8010525"/>
              <a:gd name="connsiteY8" fmla="*/ 0 h 4543425"/>
              <a:gd name="connsiteX0" fmla="*/ 0 w 8010525"/>
              <a:gd name="connsiteY0" fmla="*/ 0 h 4543425"/>
              <a:gd name="connsiteX1" fmla="*/ 8010525 w 8010525"/>
              <a:gd name="connsiteY1" fmla="*/ 0 h 4543425"/>
              <a:gd name="connsiteX2" fmla="*/ 8010525 w 8010525"/>
              <a:gd name="connsiteY2" fmla="*/ 3254858 h 4543425"/>
              <a:gd name="connsiteX3" fmla="*/ 7600950 w 8010525"/>
              <a:gd name="connsiteY3" fmla="*/ 3325390 h 4543425"/>
              <a:gd name="connsiteX4" fmla="*/ 7515225 w 8010525"/>
              <a:gd name="connsiteY4" fmla="*/ 1307223 h 4543425"/>
              <a:gd name="connsiteX5" fmla="*/ 3228975 w 8010525"/>
              <a:gd name="connsiteY5" fmla="*/ 1926433 h 4543425"/>
              <a:gd name="connsiteX6" fmla="*/ 3257550 w 8010525"/>
              <a:gd name="connsiteY6" fmla="*/ 4013401 h 4543425"/>
              <a:gd name="connsiteX7" fmla="*/ 0 w 8010525"/>
              <a:gd name="connsiteY7" fmla="*/ 4543425 h 4543425"/>
              <a:gd name="connsiteX8" fmla="*/ 0 w 8010525"/>
              <a:gd name="connsiteY8" fmla="*/ 0 h 4543425"/>
              <a:gd name="connsiteX0" fmla="*/ 0 w 8010525"/>
              <a:gd name="connsiteY0" fmla="*/ 0 h 4543425"/>
              <a:gd name="connsiteX1" fmla="*/ 8010525 w 8010525"/>
              <a:gd name="connsiteY1" fmla="*/ 0 h 4543425"/>
              <a:gd name="connsiteX2" fmla="*/ 8010525 w 8010525"/>
              <a:gd name="connsiteY2" fmla="*/ 3254858 h 4543425"/>
              <a:gd name="connsiteX3" fmla="*/ 7600950 w 8010525"/>
              <a:gd name="connsiteY3" fmla="*/ 3325390 h 4543425"/>
              <a:gd name="connsiteX4" fmla="*/ 7515225 w 8010525"/>
              <a:gd name="connsiteY4" fmla="*/ 1307223 h 4543425"/>
              <a:gd name="connsiteX5" fmla="*/ 3228975 w 8010525"/>
              <a:gd name="connsiteY5" fmla="*/ 1926433 h 4543425"/>
              <a:gd name="connsiteX6" fmla="*/ 3257550 w 8010525"/>
              <a:gd name="connsiteY6" fmla="*/ 4013401 h 4543425"/>
              <a:gd name="connsiteX7" fmla="*/ 0 w 8010525"/>
              <a:gd name="connsiteY7" fmla="*/ 4543425 h 4543425"/>
              <a:gd name="connsiteX8" fmla="*/ 0 w 8010525"/>
              <a:gd name="connsiteY8" fmla="*/ 0 h 4543425"/>
              <a:gd name="connsiteX0" fmla="*/ 0 w 8010525"/>
              <a:gd name="connsiteY0" fmla="*/ 0 h 4543425"/>
              <a:gd name="connsiteX1" fmla="*/ 8010525 w 8010525"/>
              <a:gd name="connsiteY1" fmla="*/ 0 h 4543425"/>
              <a:gd name="connsiteX2" fmla="*/ 8010525 w 8010525"/>
              <a:gd name="connsiteY2" fmla="*/ 3254858 h 4543425"/>
              <a:gd name="connsiteX3" fmla="*/ 7600950 w 8010525"/>
              <a:gd name="connsiteY3" fmla="*/ 3325390 h 4543425"/>
              <a:gd name="connsiteX4" fmla="*/ 7515225 w 8010525"/>
              <a:gd name="connsiteY4" fmla="*/ 1307223 h 4543425"/>
              <a:gd name="connsiteX5" fmla="*/ 3228975 w 8010525"/>
              <a:gd name="connsiteY5" fmla="*/ 1926433 h 4543425"/>
              <a:gd name="connsiteX6" fmla="*/ 3257550 w 8010525"/>
              <a:gd name="connsiteY6" fmla="*/ 4013401 h 4543425"/>
              <a:gd name="connsiteX7" fmla="*/ 0 w 8010525"/>
              <a:gd name="connsiteY7" fmla="*/ 4543425 h 4543425"/>
              <a:gd name="connsiteX8" fmla="*/ 0 w 8010525"/>
              <a:gd name="connsiteY8" fmla="*/ 0 h 4543425"/>
              <a:gd name="connsiteX0" fmla="*/ 0 w 8010525"/>
              <a:gd name="connsiteY0" fmla="*/ 0 h 4543425"/>
              <a:gd name="connsiteX1" fmla="*/ 8010525 w 8010525"/>
              <a:gd name="connsiteY1" fmla="*/ 0 h 4543425"/>
              <a:gd name="connsiteX2" fmla="*/ 8010525 w 8010525"/>
              <a:gd name="connsiteY2" fmla="*/ 3254858 h 4543425"/>
              <a:gd name="connsiteX3" fmla="*/ 7600950 w 8010525"/>
              <a:gd name="connsiteY3" fmla="*/ 3325390 h 4543425"/>
              <a:gd name="connsiteX4" fmla="*/ 7515225 w 8010525"/>
              <a:gd name="connsiteY4" fmla="*/ 1307223 h 4543425"/>
              <a:gd name="connsiteX5" fmla="*/ 3228975 w 8010525"/>
              <a:gd name="connsiteY5" fmla="*/ 1926433 h 4543425"/>
              <a:gd name="connsiteX6" fmla="*/ 3257550 w 8010525"/>
              <a:gd name="connsiteY6" fmla="*/ 4013401 h 4543425"/>
              <a:gd name="connsiteX7" fmla="*/ 0 w 8010525"/>
              <a:gd name="connsiteY7" fmla="*/ 4543425 h 4543425"/>
              <a:gd name="connsiteX8" fmla="*/ 0 w 8010525"/>
              <a:gd name="connsiteY8" fmla="*/ 0 h 4543425"/>
              <a:gd name="connsiteX0" fmla="*/ 0 w 8010525"/>
              <a:gd name="connsiteY0" fmla="*/ 0 h 4543425"/>
              <a:gd name="connsiteX1" fmla="*/ 8010525 w 8010525"/>
              <a:gd name="connsiteY1" fmla="*/ 0 h 4543425"/>
              <a:gd name="connsiteX2" fmla="*/ 8010525 w 8010525"/>
              <a:gd name="connsiteY2" fmla="*/ 3254858 h 4543425"/>
              <a:gd name="connsiteX3" fmla="*/ 7600950 w 8010525"/>
              <a:gd name="connsiteY3" fmla="*/ 3325390 h 4543425"/>
              <a:gd name="connsiteX4" fmla="*/ 7515225 w 8010525"/>
              <a:gd name="connsiteY4" fmla="*/ 1307223 h 4543425"/>
              <a:gd name="connsiteX5" fmla="*/ 3228975 w 8010525"/>
              <a:gd name="connsiteY5" fmla="*/ 1926433 h 4543425"/>
              <a:gd name="connsiteX6" fmla="*/ 3257550 w 8010525"/>
              <a:gd name="connsiteY6" fmla="*/ 4013401 h 4543425"/>
              <a:gd name="connsiteX7" fmla="*/ 0 w 8010525"/>
              <a:gd name="connsiteY7" fmla="*/ 4543425 h 4543425"/>
              <a:gd name="connsiteX8" fmla="*/ 0 w 8010525"/>
              <a:gd name="connsiteY8" fmla="*/ 0 h 4543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10525" h="4543425">
                <a:moveTo>
                  <a:pt x="0" y="0"/>
                </a:moveTo>
                <a:lnTo>
                  <a:pt x="8010525" y="0"/>
                </a:lnTo>
                <a:lnTo>
                  <a:pt x="8010525" y="3254858"/>
                </a:lnTo>
                <a:lnTo>
                  <a:pt x="7600950" y="3325390"/>
                </a:lnTo>
                <a:cubicBezTo>
                  <a:pt x="7551738" y="1896144"/>
                  <a:pt x="7591425" y="2400398"/>
                  <a:pt x="7515225" y="1307223"/>
                </a:cubicBezTo>
                <a:cubicBezTo>
                  <a:pt x="6124575" y="1521271"/>
                  <a:pt x="3800475" y="1792653"/>
                  <a:pt x="3228975" y="1926433"/>
                </a:cubicBezTo>
                <a:lnTo>
                  <a:pt x="3257550" y="4013401"/>
                </a:lnTo>
                <a:lnTo>
                  <a:pt x="0" y="4543425"/>
                </a:lnTo>
                <a:lnTo>
                  <a:pt x="0" y="0"/>
                </a:lnTo>
                <a:close/>
              </a:path>
            </a:pathLst>
          </a:custGeom>
          <a:solidFill>
            <a:srgbClr val="AC1C2F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18" name="Picture 1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9" r="14189"/>
          <a:stretch>
            <a:fillRect/>
          </a:stretch>
        </p:blipFill>
        <p:spPr/>
      </p:pic>
      <p:sp>
        <p:nvSpPr>
          <p:cNvPr id="32" name="put picture 1 below"/>
          <p:cNvSpPr/>
          <p:nvPr/>
        </p:nvSpPr>
        <p:spPr>
          <a:xfrm>
            <a:off x="1350322" y="9379235"/>
            <a:ext cx="6674717" cy="1972329"/>
          </a:xfrm>
          <a:custGeom>
            <a:avLst/>
            <a:gdLst>
              <a:gd name="connsiteX0" fmla="*/ 0 w 2038350"/>
              <a:gd name="connsiteY0" fmla="*/ 1428750 h 1428750"/>
              <a:gd name="connsiteX1" fmla="*/ 1019175 w 2038350"/>
              <a:gd name="connsiteY1" fmla="*/ 0 h 1428750"/>
              <a:gd name="connsiteX2" fmla="*/ 2038350 w 2038350"/>
              <a:gd name="connsiteY2" fmla="*/ 1428750 h 1428750"/>
              <a:gd name="connsiteX3" fmla="*/ 0 w 2038350"/>
              <a:gd name="connsiteY3" fmla="*/ 1428750 h 1428750"/>
              <a:gd name="connsiteX0" fmla="*/ 0 w 2009775"/>
              <a:gd name="connsiteY0" fmla="*/ 1428750 h 2457450"/>
              <a:gd name="connsiteX1" fmla="*/ 1019175 w 2009775"/>
              <a:gd name="connsiteY1" fmla="*/ 0 h 2457450"/>
              <a:gd name="connsiteX2" fmla="*/ 2009775 w 2009775"/>
              <a:gd name="connsiteY2" fmla="*/ 2457450 h 2457450"/>
              <a:gd name="connsiteX3" fmla="*/ 0 w 2009775"/>
              <a:gd name="connsiteY3" fmla="*/ 1428750 h 2457450"/>
              <a:gd name="connsiteX0" fmla="*/ 0 w 2019300"/>
              <a:gd name="connsiteY0" fmla="*/ 657225 h 1685925"/>
              <a:gd name="connsiteX1" fmla="*/ 2019300 w 2019300"/>
              <a:gd name="connsiteY1" fmla="*/ 0 h 1685925"/>
              <a:gd name="connsiteX2" fmla="*/ 2009775 w 2019300"/>
              <a:gd name="connsiteY2" fmla="*/ 1685925 h 1685925"/>
              <a:gd name="connsiteX3" fmla="*/ 0 w 2019300"/>
              <a:gd name="connsiteY3" fmla="*/ 657225 h 1685925"/>
              <a:gd name="connsiteX0" fmla="*/ 0 w 3533775"/>
              <a:gd name="connsiteY0" fmla="*/ 1685925 h 1685925"/>
              <a:gd name="connsiteX1" fmla="*/ 3533775 w 3533775"/>
              <a:gd name="connsiteY1" fmla="*/ 0 h 1685925"/>
              <a:gd name="connsiteX2" fmla="*/ 3524250 w 3533775"/>
              <a:gd name="connsiteY2" fmla="*/ 1685925 h 1685925"/>
              <a:gd name="connsiteX3" fmla="*/ 0 w 3533775"/>
              <a:gd name="connsiteY3" fmla="*/ 1685925 h 1685925"/>
              <a:gd name="connsiteX0" fmla="*/ 0 w 5105400"/>
              <a:gd name="connsiteY0" fmla="*/ 1685925 h 1685925"/>
              <a:gd name="connsiteX1" fmla="*/ 5105400 w 5105400"/>
              <a:gd name="connsiteY1" fmla="*/ 0 h 1685925"/>
              <a:gd name="connsiteX2" fmla="*/ 5095875 w 5105400"/>
              <a:gd name="connsiteY2" fmla="*/ 1685925 h 1685925"/>
              <a:gd name="connsiteX3" fmla="*/ 0 w 5105400"/>
              <a:gd name="connsiteY3" fmla="*/ 1685925 h 1685925"/>
              <a:gd name="connsiteX0" fmla="*/ 0 w 5705475"/>
              <a:gd name="connsiteY0" fmla="*/ 1657350 h 1685925"/>
              <a:gd name="connsiteX1" fmla="*/ 5705475 w 5705475"/>
              <a:gd name="connsiteY1" fmla="*/ 0 h 1685925"/>
              <a:gd name="connsiteX2" fmla="*/ 5695950 w 5705475"/>
              <a:gd name="connsiteY2" fmla="*/ 1685925 h 1685925"/>
              <a:gd name="connsiteX3" fmla="*/ 0 w 5705475"/>
              <a:gd name="connsiteY3" fmla="*/ 1657350 h 1685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05475" h="1685925">
                <a:moveTo>
                  <a:pt x="0" y="1657350"/>
                </a:moveTo>
                <a:lnTo>
                  <a:pt x="5705475" y="0"/>
                </a:lnTo>
                <a:lnTo>
                  <a:pt x="5695950" y="1685925"/>
                </a:lnTo>
                <a:lnTo>
                  <a:pt x="0" y="165735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-"/>
          <p:cNvSpPr/>
          <p:nvPr/>
        </p:nvSpPr>
        <p:spPr>
          <a:xfrm>
            <a:off x="2323958" y="9686925"/>
            <a:ext cx="5705475" cy="1685925"/>
          </a:xfrm>
          <a:custGeom>
            <a:avLst/>
            <a:gdLst>
              <a:gd name="connsiteX0" fmla="*/ 0 w 2038350"/>
              <a:gd name="connsiteY0" fmla="*/ 1428750 h 1428750"/>
              <a:gd name="connsiteX1" fmla="*/ 1019175 w 2038350"/>
              <a:gd name="connsiteY1" fmla="*/ 0 h 1428750"/>
              <a:gd name="connsiteX2" fmla="*/ 2038350 w 2038350"/>
              <a:gd name="connsiteY2" fmla="*/ 1428750 h 1428750"/>
              <a:gd name="connsiteX3" fmla="*/ 0 w 2038350"/>
              <a:gd name="connsiteY3" fmla="*/ 1428750 h 1428750"/>
              <a:gd name="connsiteX0" fmla="*/ 0 w 2009775"/>
              <a:gd name="connsiteY0" fmla="*/ 1428750 h 2457450"/>
              <a:gd name="connsiteX1" fmla="*/ 1019175 w 2009775"/>
              <a:gd name="connsiteY1" fmla="*/ 0 h 2457450"/>
              <a:gd name="connsiteX2" fmla="*/ 2009775 w 2009775"/>
              <a:gd name="connsiteY2" fmla="*/ 2457450 h 2457450"/>
              <a:gd name="connsiteX3" fmla="*/ 0 w 2009775"/>
              <a:gd name="connsiteY3" fmla="*/ 1428750 h 2457450"/>
              <a:gd name="connsiteX0" fmla="*/ 0 w 2019300"/>
              <a:gd name="connsiteY0" fmla="*/ 657225 h 1685925"/>
              <a:gd name="connsiteX1" fmla="*/ 2019300 w 2019300"/>
              <a:gd name="connsiteY1" fmla="*/ 0 h 1685925"/>
              <a:gd name="connsiteX2" fmla="*/ 2009775 w 2019300"/>
              <a:gd name="connsiteY2" fmla="*/ 1685925 h 1685925"/>
              <a:gd name="connsiteX3" fmla="*/ 0 w 2019300"/>
              <a:gd name="connsiteY3" fmla="*/ 657225 h 1685925"/>
              <a:gd name="connsiteX0" fmla="*/ 0 w 3533775"/>
              <a:gd name="connsiteY0" fmla="*/ 1685925 h 1685925"/>
              <a:gd name="connsiteX1" fmla="*/ 3533775 w 3533775"/>
              <a:gd name="connsiteY1" fmla="*/ 0 h 1685925"/>
              <a:gd name="connsiteX2" fmla="*/ 3524250 w 3533775"/>
              <a:gd name="connsiteY2" fmla="*/ 1685925 h 1685925"/>
              <a:gd name="connsiteX3" fmla="*/ 0 w 3533775"/>
              <a:gd name="connsiteY3" fmla="*/ 1685925 h 1685925"/>
              <a:gd name="connsiteX0" fmla="*/ 0 w 5105400"/>
              <a:gd name="connsiteY0" fmla="*/ 1685925 h 1685925"/>
              <a:gd name="connsiteX1" fmla="*/ 5105400 w 5105400"/>
              <a:gd name="connsiteY1" fmla="*/ 0 h 1685925"/>
              <a:gd name="connsiteX2" fmla="*/ 5095875 w 5105400"/>
              <a:gd name="connsiteY2" fmla="*/ 1685925 h 1685925"/>
              <a:gd name="connsiteX3" fmla="*/ 0 w 5105400"/>
              <a:gd name="connsiteY3" fmla="*/ 1685925 h 1685925"/>
              <a:gd name="connsiteX0" fmla="*/ 0 w 5705475"/>
              <a:gd name="connsiteY0" fmla="*/ 1657350 h 1685925"/>
              <a:gd name="connsiteX1" fmla="*/ 5705475 w 5705475"/>
              <a:gd name="connsiteY1" fmla="*/ 0 h 1685925"/>
              <a:gd name="connsiteX2" fmla="*/ 5695950 w 5705475"/>
              <a:gd name="connsiteY2" fmla="*/ 1685925 h 1685925"/>
              <a:gd name="connsiteX3" fmla="*/ 0 w 5705475"/>
              <a:gd name="connsiteY3" fmla="*/ 1657350 h 1685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05475" h="1685925">
                <a:moveTo>
                  <a:pt x="0" y="1657350"/>
                </a:moveTo>
                <a:lnTo>
                  <a:pt x="5705475" y="0"/>
                </a:lnTo>
                <a:lnTo>
                  <a:pt x="5695950" y="1685925"/>
                </a:lnTo>
                <a:lnTo>
                  <a:pt x="0" y="1657350"/>
                </a:lnTo>
                <a:close/>
              </a:path>
            </a:pathLst>
          </a:custGeom>
          <a:solidFill>
            <a:srgbClr val="AC1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-"/>
          <p:cNvSpPr/>
          <p:nvPr/>
        </p:nvSpPr>
        <p:spPr>
          <a:xfrm rot="20900262">
            <a:off x="-114147" y="4603970"/>
            <a:ext cx="3166267" cy="744721"/>
          </a:xfrm>
          <a:custGeom>
            <a:avLst/>
            <a:gdLst>
              <a:gd name="connsiteX0" fmla="*/ 0 w 2314575"/>
              <a:gd name="connsiteY0" fmla="*/ 0 h 742950"/>
              <a:gd name="connsiteX1" fmla="*/ 2314575 w 2314575"/>
              <a:gd name="connsiteY1" fmla="*/ 0 h 742950"/>
              <a:gd name="connsiteX2" fmla="*/ 2314575 w 2314575"/>
              <a:gd name="connsiteY2" fmla="*/ 742950 h 742950"/>
              <a:gd name="connsiteX3" fmla="*/ 0 w 2314575"/>
              <a:gd name="connsiteY3" fmla="*/ 742950 h 742950"/>
              <a:gd name="connsiteX4" fmla="*/ 0 w 2314575"/>
              <a:gd name="connsiteY4" fmla="*/ 0 h 742950"/>
              <a:gd name="connsiteX0" fmla="*/ 154388 w 2314575"/>
              <a:gd name="connsiteY0" fmla="*/ 5931 h 742950"/>
              <a:gd name="connsiteX1" fmla="*/ 2314575 w 2314575"/>
              <a:gd name="connsiteY1" fmla="*/ 0 h 742950"/>
              <a:gd name="connsiteX2" fmla="*/ 2314575 w 2314575"/>
              <a:gd name="connsiteY2" fmla="*/ 742950 h 742950"/>
              <a:gd name="connsiteX3" fmla="*/ 0 w 2314575"/>
              <a:gd name="connsiteY3" fmla="*/ 742950 h 742950"/>
              <a:gd name="connsiteX4" fmla="*/ 154388 w 2314575"/>
              <a:gd name="connsiteY4" fmla="*/ 5931 h 742950"/>
              <a:gd name="connsiteX0" fmla="*/ 154388 w 2573600"/>
              <a:gd name="connsiteY0" fmla="*/ 4338 h 741357"/>
              <a:gd name="connsiteX1" fmla="*/ 2573600 w 2573600"/>
              <a:gd name="connsiteY1" fmla="*/ 0 h 741357"/>
              <a:gd name="connsiteX2" fmla="*/ 2314575 w 2573600"/>
              <a:gd name="connsiteY2" fmla="*/ 741357 h 741357"/>
              <a:gd name="connsiteX3" fmla="*/ 0 w 2573600"/>
              <a:gd name="connsiteY3" fmla="*/ 741357 h 741357"/>
              <a:gd name="connsiteX4" fmla="*/ 154388 w 2573600"/>
              <a:gd name="connsiteY4" fmla="*/ 4338 h 741357"/>
              <a:gd name="connsiteX0" fmla="*/ 154388 w 2453958"/>
              <a:gd name="connsiteY0" fmla="*/ 0 h 737019"/>
              <a:gd name="connsiteX1" fmla="*/ 2453958 w 2453958"/>
              <a:gd name="connsiteY1" fmla="*/ 9871 h 737019"/>
              <a:gd name="connsiteX2" fmla="*/ 2314575 w 2453958"/>
              <a:gd name="connsiteY2" fmla="*/ 737019 h 737019"/>
              <a:gd name="connsiteX3" fmla="*/ 0 w 2453958"/>
              <a:gd name="connsiteY3" fmla="*/ 737019 h 737019"/>
              <a:gd name="connsiteX4" fmla="*/ 154388 w 2453958"/>
              <a:gd name="connsiteY4" fmla="*/ 0 h 737019"/>
              <a:gd name="connsiteX0" fmla="*/ 154388 w 2453958"/>
              <a:gd name="connsiteY0" fmla="*/ 0 h 737019"/>
              <a:gd name="connsiteX1" fmla="*/ 2453958 w 2453958"/>
              <a:gd name="connsiteY1" fmla="*/ 9871 h 737019"/>
              <a:gd name="connsiteX2" fmla="*/ 2314575 w 2453958"/>
              <a:gd name="connsiteY2" fmla="*/ 737019 h 737019"/>
              <a:gd name="connsiteX3" fmla="*/ 0 w 2453958"/>
              <a:gd name="connsiteY3" fmla="*/ 737019 h 737019"/>
              <a:gd name="connsiteX4" fmla="*/ 154388 w 2453958"/>
              <a:gd name="connsiteY4" fmla="*/ 0 h 737019"/>
              <a:gd name="connsiteX0" fmla="*/ 125469 w 2453958"/>
              <a:gd name="connsiteY0" fmla="*/ 0 h 744721"/>
              <a:gd name="connsiteX1" fmla="*/ 2453958 w 2453958"/>
              <a:gd name="connsiteY1" fmla="*/ 17573 h 744721"/>
              <a:gd name="connsiteX2" fmla="*/ 2314575 w 2453958"/>
              <a:gd name="connsiteY2" fmla="*/ 744721 h 744721"/>
              <a:gd name="connsiteX3" fmla="*/ 0 w 2453958"/>
              <a:gd name="connsiteY3" fmla="*/ 744721 h 744721"/>
              <a:gd name="connsiteX4" fmla="*/ 125469 w 2453958"/>
              <a:gd name="connsiteY4" fmla="*/ 0 h 744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3958" h="744721">
                <a:moveTo>
                  <a:pt x="125469" y="0"/>
                </a:moveTo>
                <a:lnTo>
                  <a:pt x="2453958" y="17573"/>
                </a:lnTo>
                <a:cubicBezTo>
                  <a:pt x="2382622" y="254822"/>
                  <a:pt x="2361036" y="502338"/>
                  <a:pt x="2314575" y="744721"/>
                </a:cubicBezTo>
                <a:lnTo>
                  <a:pt x="0" y="744721"/>
                </a:lnTo>
                <a:lnTo>
                  <a:pt x="125469" y="0"/>
                </a:lnTo>
                <a:close/>
              </a:path>
            </a:pathLst>
          </a:custGeom>
          <a:gradFill flip="none" rotWithShape="1">
            <a:gsLst>
              <a:gs pos="0">
                <a:srgbClr val="FF0000">
                  <a:alpha val="0"/>
                </a:srgbClr>
              </a:gs>
              <a:gs pos="100000">
                <a:schemeClr val="bg1">
                  <a:alpha val="23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-"/>
          <p:cNvSpPr/>
          <p:nvPr/>
        </p:nvSpPr>
        <p:spPr>
          <a:xfrm rot="20900262">
            <a:off x="7407646" y="3385603"/>
            <a:ext cx="764409" cy="744721"/>
          </a:xfrm>
          <a:custGeom>
            <a:avLst/>
            <a:gdLst>
              <a:gd name="connsiteX0" fmla="*/ 0 w 2314575"/>
              <a:gd name="connsiteY0" fmla="*/ 0 h 742950"/>
              <a:gd name="connsiteX1" fmla="*/ 2314575 w 2314575"/>
              <a:gd name="connsiteY1" fmla="*/ 0 h 742950"/>
              <a:gd name="connsiteX2" fmla="*/ 2314575 w 2314575"/>
              <a:gd name="connsiteY2" fmla="*/ 742950 h 742950"/>
              <a:gd name="connsiteX3" fmla="*/ 0 w 2314575"/>
              <a:gd name="connsiteY3" fmla="*/ 742950 h 742950"/>
              <a:gd name="connsiteX4" fmla="*/ 0 w 2314575"/>
              <a:gd name="connsiteY4" fmla="*/ 0 h 742950"/>
              <a:gd name="connsiteX0" fmla="*/ 154388 w 2314575"/>
              <a:gd name="connsiteY0" fmla="*/ 5931 h 742950"/>
              <a:gd name="connsiteX1" fmla="*/ 2314575 w 2314575"/>
              <a:gd name="connsiteY1" fmla="*/ 0 h 742950"/>
              <a:gd name="connsiteX2" fmla="*/ 2314575 w 2314575"/>
              <a:gd name="connsiteY2" fmla="*/ 742950 h 742950"/>
              <a:gd name="connsiteX3" fmla="*/ 0 w 2314575"/>
              <a:gd name="connsiteY3" fmla="*/ 742950 h 742950"/>
              <a:gd name="connsiteX4" fmla="*/ 154388 w 2314575"/>
              <a:gd name="connsiteY4" fmla="*/ 5931 h 742950"/>
              <a:gd name="connsiteX0" fmla="*/ 154388 w 2573600"/>
              <a:gd name="connsiteY0" fmla="*/ 4338 h 741357"/>
              <a:gd name="connsiteX1" fmla="*/ 2573600 w 2573600"/>
              <a:gd name="connsiteY1" fmla="*/ 0 h 741357"/>
              <a:gd name="connsiteX2" fmla="*/ 2314575 w 2573600"/>
              <a:gd name="connsiteY2" fmla="*/ 741357 h 741357"/>
              <a:gd name="connsiteX3" fmla="*/ 0 w 2573600"/>
              <a:gd name="connsiteY3" fmla="*/ 741357 h 741357"/>
              <a:gd name="connsiteX4" fmla="*/ 154388 w 2573600"/>
              <a:gd name="connsiteY4" fmla="*/ 4338 h 741357"/>
              <a:gd name="connsiteX0" fmla="*/ 154388 w 2453958"/>
              <a:gd name="connsiteY0" fmla="*/ 0 h 737019"/>
              <a:gd name="connsiteX1" fmla="*/ 2453958 w 2453958"/>
              <a:gd name="connsiteY1" fmla="*/ 9871 h 737019"/>
              <a:gd name="connsiteX2" fmla="*/ 2314575 w 2453958"/>
              <a:gd name="connsiteY2" fmla="*/ 737019 h 737019"/>
              <a:gd name="connsiteX3" fmla="*/ 0 w 2453958"/>
              <a:gd name="connsiteY3" fmla="*/ 737019 h 737019"/>
              <a:gd name="connsiteX4" fmla="*/ 154388 w 2453958"/>
              <a:gd name="connsiteY4" fmla="*/ 0 h 737019"/>
              <a:gd name="connsiteX0" fmla="*/ 154388 w 2453958"/>
              <a:gd name="connsiteY0" fmla="*/ 0 h 737019"/>
              <a:gd name="connsiteX1" fmla="*/ 2453958 w 2453958"/>
              <a:gd name="connsiteY1" fmla="*/ 9871 h 737019"/>
              <a:gd name="connsiteX2" fmla="*/ 2314575 w 2453958"/>
              <a:gd name="connsiteY2" fmla="*/ 737019 h 737019"/>
              <a:gd name="connsiteX3" fmla="*/ 0 w 2453958"/>
              <a:gd name="connsiteY3" fmla="*/ 737019 h 737019"/>
              <a:gd name="connsiteX4" fmla="*/ 154388 w 2453958"/>
              <a:gd name="connsiteY4" fmla="*/ 0 h 737019"/>
              <a:gd name="connsiteX0" fmla="*/ 125469 w 2453958"/>
              <a:gd name="connsiteY0" fmla="*/ 0 h 744721"/>
              <a:gd name="connsiteX1" fmla="*/ 2453958 w 2453958"/>
              <a:gd name="connsiteY1" fmla="*/ 17573 h 744721"/>
              <a:gd name="connsiteX2" fmla="*/ 2314575 w 2453958"/>
              <a:gd name="connsiteY2" fmla="*/ 744721 h 744721"/>
              <a:gd name="connsiteX3" fmla="*/ 0 w 2453958"/>
              <a:gd name="connsiteY3" fmla="*/ 744721 h 744721"/>
              <a:gd name="connsiteX4" fmla="*/ 125469 w 2453958"/>
              <a:gd name="connsiteY4" fmla="*/ 0 h 744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3958" h="744721">
                <a:moveTo>
                  <a:pt x="125469" y="0"/>
                </a:moveTo>
                <a:lnTo>
                  <a:pt x="2453958" y="17573"/>
                </a:lnTo>
                <a:cubicBezTo>
                  <a:pt x="2382622" y="254822"/>
                  <a:pt x="2361036" y="502338"/>
                  <a:pt x="2314575" y="744721"/>
                </a:cubicBezTo>
                <a:lnTo>
                  <a:pt x="0" y="744721"/>
                </a:lnTo>
                <a:lnTo>
                  <a:pt x="125469" y="0"/>
                </a:lnTo>
                <a:close/>
              </a:path>
            </a:pathLst>
          </a:custGeom>
          <a:gradFill flip="none" rotWithShape="1">
            <a:gsLst>
              <a:gs pos="0">
                <a:srgbClr val="FF0000">
                  <a:alpha val="0"/>
                </a:srgbClr>
              </a:gs>
              <a:gs pos="100000">
                <a:schemeClr val="bg1">
                  <a:alpha val="23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-"/>
          <p:cNvSpPr/>
          <p:nvPr/>
        </p:nvSpPr>
        <p:spPr>
          <a:xfrm>
            <a:off x="2409370" y="9675203"/>
            <a:ext cx="5705475" cy="1685925"/>
          </a:xfrm>
          <a:custGeom>
            <a:avLst/>
            <a:gdLst>
              <a:gd name="connsiteX0" fmla="*/ 0 w 2038350"/>
              <a:gd name="connsiteY0" fmla="*/ 1428750 h 1428750"/>
              <a:gd name="connsiteX1" fmla="*/ 1019175 w 2038350"/>
              <a:gd name="connsiteY1" fmla="*/ 0 h 1428750"/>
              <a:gd name="connsiteX2" fmla="*/ 2038350 w 2038350"/>
              <a:gd name="connsiteY2" fmla="*/ 1428750 h 1428750"/>
              <a:gd name="connsiteX3" fmla="*/ 0 w 2038350"/>
              <a:gd name="connsiteY3" fmla="*/ 1428750 h 1428750"/>
              <a:gd name="connsiteX0" fmla="*/ 0 w 2009775"/>
              <a:gd name="connsiteY0" fmla="*/ 1428750 h 2457450"/>
              <a:gd name="connsiteX1" fmla="*/ 1019175 w 2009775"/>
              <a:gd name="connsiteY1" fmla="*/ 0 h 2457450"/>
              <a:gd name="connsiteX2" fmla="*/ 2009775 w 2009775"/>
              <a:gd name="connsiteY2" fmla="*/ 2457450 h 2457450"/>
              <a:gd name="connsiteX3" fmla="*/ 0 w 2009775"/>
              <a:gd name="connsiteY3" fmla="*/ 1428750 h 2457450"/>
              <a:gd name="connsiteX0" fmla="*/ 0 w 2019300"/>
              <a:gd name="connsiteY0" fmla="*/ 657225 h 1685925"/>
              <a:gd name="connsiteX1" fmla="*/ 2019300 w 2019300"/>
              <a:gd name="connsiteY1" fmla="*/ 0 h 1685925"/>
              <a:gd name="connsiteX2" fmla="*/ 2009775 w 2019300"/>
              <a:gd name="connsiteY2" fmla="*/ 1685925 h 1685925"/>
              <a:gd name="connsiteX3" fmla="*/ 0 w 2019300"/>
              <a:gd name="connsiteY3" fmla="*/ 657225 h 1685925"/>
              <a:gd name="connsiteX0" fmla="*/ 0 w 3533775"/>
              <a:gd name="connsiteY0" fmla="*/ 1685925 h 1685925"/>
              <a:gd name="connsiteX1" fmla="*/ 3533775 w 3533775"/>
              <a:gd name="connsiteY1" fmla="*/ 0 h 1685925"/>
              <a:gd name="connsiteX2" fmla="*/ 3524250 w 3533775"/>
              <a:gd name="connsiteY2" fmla="*/ 1685925 h 1685925"/>
              <a:gd name="connsiteX3" fmla="*/ 0 w 3533775"/>
              <a:gd name="connsiteY3" fmla="*/ 1685925 h 1685925"/>
              <a:gd name="connsiteX0" fmla="*/ 0 w 5105400"/>
              <a:gd name="connsiteY0" fmla="*/ 1685925 h 1685925"/>
              <a:gd name="connsiteX1" fmla="*/ 5105400 w 5105400"/>
              <a:gd name="connsiteY1" fmla="*/ 0 h 1685925"/>
              <a:gd name="connsiteX2" fmla="*/ 5095875 w 5105400"/>
              <a:gd name="connsiteY2" fmla="*/ 1685925 h 1685925"/>
              <a:gd name="connsiteX3" fmla="*/ 0 w 5105400"/>
              <a:gd name="connsiteY3" fmla="*/ 1685925 h 1685925"/>
              <a:gd name="connsiteX0" fmla="*/ 0 w 5705475"/>
              <a:gd name="connsiteY0" fmla="*/ 1657350 h 1685925"/>
              <a:gd name="connsiteX1" fmla="*/ 5705475 w 5705475"/>
              <a:gd name="connsiteY1" fmla="*/ 0 h 1685925"/>
              <a:gd name="connsiteX2" fmla="*/ 5695950 w 5705475"/>
              <a:gd name="connsiteY2" fmla="*/ 1685925 h 1685925"/>
              <a:gd name="connsiteX3" fmla="*/ 0 w 5705475"/>
              <a:gd name="connsiteY3" fmla="*/ 1657350 h 1685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05475" h="1685925">
                <a:moveTo>
                  <a:pt x="0" y="1657350"/>
                </a:moveTo>
                <a:lnTo>
                  <a:pt x="5705475" y="0"/>
                </a:lnTo>
                <a:lnTo>
                  <a:pt x="5695950" y="1685925"/>
                </a:lnTo>
                <a:lnTo>
                  <a:pt x="0" y="1657350"/>
                </a:lnTo>
                <a:close/>
              </a:path>
            </a:pathLst>
          </a:custGeom>
          <a:gradFill>
            <a:gsLst>
              <a:gs pos="0">
                <a:srgbClr val="FF0000">
                  <a:alpha val="0"/>
                </a:srgbClr>
              </a:gs>
              <a:gs pos="100000">
                <a:schemeClr val="bg1">
                  <a:alpha val="23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 9"/>
          <p:cNvSpPr txBox="1"/>
          <p:nvPr/>
        </p:nvSpPr>
        <p:spPr>
          <a:xfrm>
            <a:off x="5420669" y="10622939"/>
            <a:ext cx="21755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i="1" dirty="0" smtClean="0">
                <a:solidFill>
                  <a:schemeClr val="bg1"/>
                </a:solidFill>
              </a:rPr>
              <a:t>Hotline number : +1234567</a:t>
            </a:r>
          </a:p>
          <a:p>
            <a:pPr algn="r"/>
            <a:r>
              <a:rPr lang="id-ID" sz="1400" i="1" dirty="0" smtClean="0">
                <a:solidFill>
                  <a:schemeClr val="bg1"/>
                </a:solidFill>
              </a:rPr>
              <a:t>www.yourdomain.com</a:t>
            </a:r>
          </a:p>
        </p:txBody>
      </p:sp>
      <p:sp>
        <p:nvSpPr>
          <p:cNvPr id="9" name="text 8"/>
          <p:cNvSpPr txBox="1"/>
          <p:nvPr/>
        </p:nvSpPr>
        <p:spPr>
          <a:xfrm>
            <a:off x="4253022" y="7281208"/>
            <a:ext cx="331735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1600" i="1" dirty="0" smtClean="0">
                <a:solidFill>
                  <a:schemeClr val="tx2">
                    <a:lumMod val="75000"/>
                  </a:schemeClr>
                </a:solidFill>
              </a:rPr>
              <a:t>Lorem </a:t>
            </a:r>
            <a:r>
              <a:rPr lang="id-ID" sz="1600" i="1" dirty="0">
                <a:solidFill>
                  <a:schemeClr val="tx2">
                    <a:lumMod val="75000"/>
                  </a:schemeClr>
                </a:solidFill>
              </a:rPr>
              <a:t>ipsum dolor sit amet, consectetur adipiscing elit, sed do </a:t>
            </a:r>
            <a:r>
              <a:rPr lang="id-ID" sz="1600" i="1" dirty="0" smtClean="0">
                <a:solidFill>
                  <a:schemeClr val="tx2">
                    <a:lumMod val="75000"/>
                  </a:schemeClr>
                </a:solidFill>
              </a:rPr>
              <a:t>eiusmod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1600" i="1" dirty="0">
                <a:solidFill>
                  <a:schemeClr val="tx2">
                    <a:lumMod val="75000"/>
                  </a:schemeClr>
                </a:solidFill>
              </a:rPr>
              <a:t>Lorem ipsum dolor sit amet, consectetur adipiscing elit, sed do </a:t>
            </a:r>
            <a:r>
              <a:rPr lang="id-ID" sz="1600" i="1" dirty="0" smtClean="0">
                <a:solidFill>
                  <a:schemeClr val="tx2">
                    <a:lumMod val="75000"/>
                  </a:schemeClr>
                </a:solidFill>
              </a:rPr>
              <a:t>eiusmod</a:t>
            </a:r>
            <a:endParaRPr lang="id-ID" sz="1600" i="1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1600" i="1" dirty="0">
                <a:solidFill>
                  <a:schemeClr val="tx2">
                    <a:lumMod val="75000"/>
                  </a:schemeClr>
                </a:solidFill>
              </a:rPr>
              <a:t>Lorem ipsum dolor sit amet, consectetur adipiscing elit, sed do eiusmod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d-ID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 7"/>
          <p:cNvSpPr txBox="1"/>
          <p:nvPr/>
        </p:nvSpPr>
        <p:spPr>
          <a:xfrm>
            <a:off x="4511630" y="6099283"/>
            <a:ext cx="32501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elit, sed do eiusmod tempor incididunt ut labore et dolore magna aliqua</a:t>
            </a:r>
            <a:r>
              <a:rPr lang="id-ID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endParaRPr lang="id-ID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1" name="text 6"/>
          <p:cNvSpPr txBox="1"/>
          <p:nvPr/>
        </p:nvSpPr>
        <p:spPr>
          <a:xfrm>
            <a:off x="251198" y="9136592"/>
            <a:ext cx="32501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elit, sed do eiusmod tempor incididunt ut labore et dolore magna aliqua</a:t>
            </a:r>
            <a:r>
              <a:rPr lang="id-ID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endParaRPr lang="id-ID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text 5"/>
          <p:cNvSpPr txBox="1"/>
          <p:nvPr/>
        </p:nvSpPr>
        <p:spPr>
          <a:xfrm>
            <a:off x="255731" y="7079406"/>
            <a:ext cx="349889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elit, sed do eiusmod tempor incididunt ut labore et dolore magna aliqua</a:t>
            </a:r>
            <a:r>
              <a:rPr lang="id-ID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endParaRPr lang="id-ID" sz="16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id-ID" sz="16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Ut enim ad minim veniam, quis nostrud exercitation ullamco</a:t>
            </a:r>
            <a:endParaRPr lang="id-ID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text 4"/>
          <p:cNvSpPr txBox="1"/>
          <p:nvPr/>
        </p:nvSpPr>
        <p:spPr>
          <a:xfrm>
            <a:off x="251198" y="6505118"/>
            <a:ext cx="3001334" cy="510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3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Aharoni" panose="02010803020104030203" pitchFamily="2" charset="-79"/>
              </a:rPr>
              <a:t>COLORE SI AMET</a:t>
            </a:r>
          </a:p>
        </p:txBody>
      </p:sp>
      <p:sp>
        <p:nvSpPr>
          <p:cNvPr id="15" name="text 3"/>
          <p:cNvSpPr txBox="1"/>
          <p:nvPr/>
        </p:nvSpPr>
        <p:spPr>
          <a:xfrm>
            <a:off x="255731" y="6095003"/>
            <a:ext cx="363272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LOREM IPSUM</a:t>
            </a:r>
          </a:p>
        </p:txBody>
      </p:sp>
      <p:sp>
        <p:nvSpPr>
          <p:cNvPr id="13" name="text 2"/>
          <p:cNvSpPr txBox="1"/>
          <p:nvPr/>
        </p:nvSpPr>
        <p:spPr>
          <a:xfrm rot="21105814">
            <a:off x="1389122" y="1616007"/>
            <a:ext cx="36900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800" b="1" dirty="0" smtClean="0">
                <a:solidFill>
                  <a:srgbClr val="FFC000"/>
                </a:solidFill>
                <a:latin typeface="KG Ignite the Light" panose="02000506000000020004" pitchFamily="2" charset="0"/>
              </a:rPr>
              <a:t>On victoria cafe</a:t>
            </a:r>
            <a:endParaRPr lang="id-ID" sz="4800" b="1" dirty="0">
              <a:solidFill>
                <a:srgbClr val="FFC000"/>
              </a:solidFill>
              <a:latin typeface="KG Ignite the Light" panose="02000506000000020004" pitchFamily="2" charset="0"/>
            </a:endParaRPr>
          </a:p>
        </p:txBody>
      </p:sp>
      <p:sp>
        <p:nvSpPr>
          <p:cNvPr id="14" name="text 1"/>
          <p:cNvSpPr txBox="1"/>
          <p:nvPr/>
        </p:nvSpPr>
        <p:spPr>
          <a:xfrm rot="21105814">
            <a:off x="316449" y="706681"/>
            <a:ext cx="509267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8800" b="1" dirty="0" smtClean="0">
                <a:solidFill>
                  <a:schemeClr val="bg1"/>
                </a:solidFill>
                <a:latin typeface="KG Ignite the Light" panose="02000506000000020004" pitchFamily="2" charset="0"/>
              </a:rPr>
              <a:t>Best Coffe</a:t>
            </a:r>
            <a:endParaRPr lang="id-ID" sz="8800" b="1" dirty="0">
              <a:solidFill>
                <a:schemeClr val="bg1"/>
              </a:solidFill>
              <a:latin typeface="KG Ignite the Light" panose="02000506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07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" r="319"/>
          <a:stretch>
            <a:fillRect/>
          </a:stretch>
        </p:blipFill>
        <p:spPr/>
      </p:pic>
      <p:sp>
        <p:nvSpPr>
          <p:cNvPr id="3" name="put picture 2 below"/>
          <p:cNvSpPr/>
          <p:nvPr/>
        </p:nvSpPr>
        <p:spPr>
          <a:xfrm>
            <a:off x="-11722" y="152400"/>
            <a:ext cx="8057417" cy="1541157"/>
          </a:xfrm>
          <a:custGeom>
            <a:avLst/>
            <a:gdLst>
              <a:gd name="connsiteX0" fmla="*/ 0 w 8010525"/>
              <a:gd name="connsiteY0" fmla="*/ 0 h 1008185"/>
              <a:gd name="connsiteX1" fmla="*/ 8010525 w 8010525"/>
              <a:gd name="connsiteY1" fmla="*/ 0 h 1008185"/>
              <a:gd name="connsiteX2" fmla="*/ 8010525 w 8010525"/>
              <a:gd name="connsiteY2" fmla="*/ 1008185 h 1008185"/>
              <a:gd name="connsiteX3" fmla="*/ 0 w 8010525"/>
              <a:gd name="connsiteY3" fmla="*/ 1008185 h 1008185"/>
              <a:gd name="connsiteX4" fmla="*/ 0 w 8010525"/>
              <a:gd name="connsiteY4" fmla="*/ 0 h 1008185"/>
              <a:gd name="connsiteX0" fmla="*/ 0 w 8010525"/>
              <a:gd name="connsiteY0" fmla="*/ 0 h 1008185"/>
              <a:gd name="connsiteX1" fmla="*/ 8010525 w 8010525"/>
              <a:gd name="connsiteY1" fmla="*/ 0 h 1008185"/>
              <a:gd name="connsiteX2" fmla="*/ 7963632 w 8010525"/>
              <a:gd name="connsiteY2" fmla="*/ 328247 h 1008185"/>
              <a:gd name="connsiteX3" fmla="*/ 0 w 8010525"/>
              <a:gd name="connsiteY3" fmla="*/ 1008185 h 1008185"/>
              <a:gd name="connsiteX4" fmla="*/ 0 w 8010525"/>
              <a:gd name="connsiteY4" fmla="*/ 0 h 1008185"/>
              <a:gd name="connsiteX0" fmla="*/ 0 w 8057417"/>
              <a:gd name="connsiteY0" fmla="*/ 0 h 1008185"/>
              <a:gd name="connsiteX1" fmla="*/ 8010525 w 8057417"/>
              <a:gd name="connsiteY1" fmla="*/ 0 h 1008185"/>
              <a:gd name="connsiteX2" fmla="*/ 8057417 w 8057417"/>
              <a:gd name="connsiteY2" fmla="*/ 304801 h 1008185"/>
              <a:gd name="connsiteX3" fmla="*/ 0 w 8057417"/>
              <a:gd name="connsiteY3" fmla="*/ 1008185 h 1008185"/>
              <a:gd name="connsiteX4" fmla="*/ 0 w 8057417"/>
              <a:gd name="connsiteY4" fmla="*/ 0 h 1008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57417" h="1008185">
                <a:moveTo>
                  <a:pt x="0" y="0"/>
                </a:moveTo>
                <a:lnTo>
                  <a:pt x="8010525" y="0"/>
                </a:lnTo>
                <a:lnTo>
                  <a:pt x="8057417" y="304801"/>
                </a:lnTo>
                <a:lnTo>
                  <a:pt x="0" y="1008185"/>
                </a:lnTo>
                <a:lnTo>
                  <a:pt x="0" y="0"/>
                </a:lnTo>
                <a:close/>
              </a:path>
            </a:pathLst>
          </a:custGeom>
          <a:solidFill>
            <a:srgbClr val="A03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4" name="-"/>
          <p:cNvSpPr/>
          <p:nvPr/>
        </p:nvSpPr>
        <p:spPr>
          <a:xfrm>
            <a:off x="0" y="0"/>
            <a:ext cx="8057417" cy="1541157"/>
          </a:xfrm>
          <a:custGeom>
            <a:avLst/>
            <a:gdLst>
              <a:gd name="connsiteX0" fmla="*/ 0 w 8010525"/>
              <a:gd name="connsiteY0" fmla="*/ 0 h 1008185"/>
              <a:gd name="connsiteX1" fmla="*/ 8010525 w 8010525"/>
              <a:gd name="connsiteY1" fmla="*/ 0 h 1008185"/>
              <a:gd name="connsiteX2" fmla="*/ 8010525 w 8010525"/>
              <a:gd name="connsiteY2" fmla="*/ 1008185 h 1008185"/>
              <a:gd name="connsiteX3" fmla="*/ 0 w 8010525"/>
              <a:gd name="connsiteY3" fmla="*/ 1008185 h 1008185"/>
              <a:gd name="connsiteX4" fmla="*/ 0 w 8010525"/>
              <a:gd name="connsiteY4" fmla="*/ 0 h 1008185"/>
              <a:gd name="connsiteX0" fmla="*/ 0 w 8010525"/>
              <a:gd name="connsiteY0" fmla="*/ 0 h 1008185"/>
              <a:gd name="connsiteX1" fmla="*/ 8010525 w 8010525"/>
              <a:gd name="connsiteY1" fmla="*/ 0 h 1008185"/>
              <a:gd name="connsiteX2" fmla="*/ 7963632 w 8010525"/>
              <a:gd name="connsiteY2" fmla="*/ 328247 h 1008185"/>
              <a:gd name="connsiteX3" fmla="*/ 0 w 8010525"/>
              <a:gd name="connsiteY3" fmla="*/ 1008185 h 1008185"/>
              <a:gd name="connsiteX4" fmla="*/ 0 w 8010525"/>
              <a:gd name="connsiteY4" fmla="*/ 0 h 1008185"/>
              <a:gd name="connsiteX0" fmla="*/ 0 w 8057417"/>
              <a:gd name="connsiteY0" fmla="*/ 0 h 1008185"/>
              <a:gd name="connsiteX1" fmla="*/ 8010525 w 8057417"/>
              <a:gd name="connsiteY1" fmla="*/ 0 h 1008185"/>
              <a:gd name="connsiteX2" fmla="*/ 8057417 w 8057417"/>
              <a:gd name="connsiteY2" fmla="*/ 304801 h 1008185"/>
              <a:gd name="connsiteX3" fmla="*/ 0 w 8057417"/>
              <a:gd name="connsiteY3" fmla="*/ 1008185 h 1008185"/>
              <a:gd name="connsiteX4" fmla="*/ 0 w 8057417"/>
              <a:gd name="connsiteY4" fmla="*/ 0 h 1008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57417" h="1008185">
                <a:moveTo>
                  <a:pt x="0" y="0"/>
                </a:moveTo>
                <a:lnTo>
                  <a:pt x="8010525" y="0"/>
                </a:lnTo>
                <a:lnTo>
                  <a:pt x="8057417" y="304801"/>
                </a:lnTo>
                <a:lnTo>
                  <a:pt x="0" y="1008185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363" y="70342"/>
            <a:ext cx="5656866" cy="5503557"/>
          </a:xfrm>
          <a:prstGeom prst="rect">
            <a:avLst/>
          </a:prstGeom>
        </p:spPr>
      </p:pic>
      <p:sp>
        <p:nvSpPr>
          <p:cNvPr id="6" name="put picture 1 below"/>
          <p:cNvSpPr/>
          <p:nvPr/>
        </p:nvSpPr>
        <p:spPr>
          <a:xfrm>
            <a:off x="11724" y="4818187"/>
            <a:ext cx="8010525" cy="6351465"/>
          </a:xfrm>
          <a:custGeom>
            <a:avLst/>
            <a:gdLst>
              <a:gd name="connsiteX0" fmla="*/ 0 w 8010525"/>
              <a:gd name="connsiteY0" fmla="*/ 0 h 6539035"/>
              <a:gd name="connsiteX1" fmla="*/ 8010525 w 8010525"/>
              <a:gd name="connsiteY1" fmla="*/ 0 h 6539035"/>
              <a:gd name="connsiteX2" fmla="*/ 8010525 w 8010525"/>
              <a:gd name="connsiteY2" fmla="*/ 6539035 h 6539035"/>
              <a:gd name="connsiteX3" fmla="*/ 0 w 8010525"/>
              <a:gd name="connsiteY3" fmla="*/ 6539035 h 6539035"/>
              <a:gd name="connsiteX4" fmla="*/ 0 w 8010525"/>
              <a:gd name="connsiteY4" fmla="*/ 0 h 6539035"/>
              <a:gd name="connsiteX0" fmla="*/ 0 w 8010525"/>
              <a:gd name="connsiteY0" fmla="*/ 797169 h 7336204"/>
              <a:gd name="connsiteX1" fmla="*/ 8010525 w 8010525"/>
              <a:gd name="connsiteY1" fmla="*/ 0 h 7336204"/>
              <a:gd name="connsiteX2" fmla="*/ 8010525 w 8010525"/>
              <a:gd name="connsiteY2" fmla="*/ 7336204 h 7336204"/>
              <a:gd name="connsiteX3" fmla="*/ 0 w 8010525"/>
              <a:gd name="connsiteY3" fmla="*/ 7336204 h 7336204"/>
              <a:gd name="connsiteX4" fmla="*/ 0 w 8010525"/>
              <a:gd name="connsiteY4" fmla="*/ 797169 h 7336204"/>
              <a:gd name="connsiteX0" fmla="*/ 0 w 8010525"/>
              <a:gd name="connsiteY0" fmla="*/ 726830 h 7265865"/>
              <a:gd name="connsiteX1" fmla="*/ 8010525 w 8010525"/>
              <a:gd name="connsiteY1" fmla="*/ 0 h 7265865"/>
              <a:gd name="connsiteX2" fmla="*/ 8010525 w 8010525"/>
              <a:gd name="connsiteY2" fmla="*/ 7265865 h 7265865"/>
              <a:gd name="connsiteX3" fmla="*/ 0 w 8010525"/>
              <a:gd name="connsiteY3" fmla="*/ 7265865 h 7265865"/>
              <a:gd name="connsiteX4" fmla="*/ 0 w 8010525"/>
              <a:gd name="connsiteY4" fmla="*/ 726830 h 7265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10525" h="7265865">
                <a:moveTo>
                  <a:pt x="0" y="726830"/>
                </a:moveTo>
                <a:lnTo>
                  <a:pt x="8010525" y="0"/>
                </a:lnTo>
                <a:lnTo>
                  <a:pt x="8010525" y="7265865"/>
                </a:lnTo>
                <a:lnTo>
                  <a:pt x="0" y="7265865"/>
                </a:lnTo>
                <a:lnTo>
                  <a:pt x="0" y="726830"/>
                </a:lnTo>
                <a:close/>
              </a:path>
            </a:pathLst>
          </a:custGeom>
          <a:solidFill>
            <a:srgbClr val="A03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7" name="-"/>
          <p:cNvSpPr/>
          <p:nvPr/>
        </p:nvSpPr>
        <p:spPr>
          <a:xfrm>
            <a:off x="0" y="4970585"/>
            <a:ext cx="8010525" cy="6351465"/>
          </a:xfrm>
          <a:custGeom>
            <a:avLst/>
            <a:gdLst>
              <a:gd name="connsiteX0" fmla="*/ 0 w 8010525"/>
              <a:gd name="connsiteY0" fmla="*/ 0 h 6539035"/>
              <a:gd name="connsiteX1" fmla="*/ 8010525 w 8010525"/>
              <a:gd name="connsiteY1" fmla="*/ 0 h 6539035"/>
              <a:gd name="connsiteX2" fmla="*/ 8010525 w 8010525"/>
              <a:gd name="connsiteY2" fmla="*/ 6539035 h 6539035"/>
              <a:gd name="connsiteX3" fmla="*/ 0 w 8010525"/>
              <a:gd name="connsiteY3" fmla="*/ 6539035 h 6539035"/>
              <a:gd name="connsiteX4" fmla="*/ 0 w 8010525"/>
              <a:gd name="connsiteY4" fmla="*/ 0 h 6539035"/>
              <a:gd name="connsiteX0" fmla="*/ 0 w 8010525"/>
              <a:gd name="connsiteY0" fmla="*/ 797169 h 7336204"/>
              <a:gd name="connsiteX1" fmla="*/ 8010525 w 8010525"/>
              <a:gd name="connsiteY1" fmla="*/ 0 h 7336204"/>
              <a:gd name="connsiteX2" fmla="*/ 8010525 w 8010525"/>
              <a:gd name="connsiteY2" fmla="*/ 7336204 h 7336204"/>
              <a:gd name="connsiteX3" fmla="*/ 0 w 8010525"/>
              <a:gd name="connsiteY3" fmla="*/ 7336204 h 7336204"/>
              <a:gd name="connsiteX4" fmla="*/ 0 w 8010525"/>
              <a:gd name="connsiteY4" fmla="*/ 797169 h 7336204"/>
              <a:gd name="connsiteX0" fmla="*/ 0 w 8010525"/>
              <a:gd name="connsiteY0" fmla="*/ 726830 h 7265865"/>
              <a:gd name="connsiteX1" fmla="*/ 8010525 w 8010525"/>
              <a:gd name="connsiteY1" fmla="*/ 0 h 7265865"/>
              <a:gd name="connsiteX2" fmla="*/ 8010525 w 8010525"/>
              <a:gd name="connsiteY2" fmla="*/ 7265865 h 7265865"/>
              <a:gd name="connsiteX3" fmla="*/ 0 w 8010525"/>
              <a:gd name="connsiteY3" fmla="*/ 7265865 h 7265865"/>
              <a:gd name="connsiteX4" fmla="*/ 0 w 8010525"/>
              <a:gd name="connsiteY4" fmla="*/ 726830 h 7265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10525" h="7265865">
                <a:moveTo>
                  <a:pt x="0" y="726830"/>
                </a:moveTo>
                <a:lnTo>
                  <a:pt x="8010525" y="0"/>
                </a:lnTo>
                <a:lnTo>
                  <a:pt x="8010525" y="7265865"/>
                </a:lnTo>
                <a:lnTo>
                  <a:pt x="0" y="7265865"/>
                </a:lnTo>
                <a:lnTo>
                  <a:pt x="0" y="7268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8" name="-"/>
          <p:cNvSpPr/>
          <p:nvPr/>
        </p:nvSpPr>
        <p:spPr>
          <a:xfrm>
            <a:off x="7162800" y="6011134"/>
            <a:ext cx="127000" cy="185737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-"/>
          <p:cNvSpPr/>
          <p:nvPr/>
        </p:nvSpPr>
        <p:spPr>
          <a:xfrm>
            <a:off x="789126" y="8336884"/>
            <a:ext cx="243325" cy="239842"/>
          </a:xfrm>
          <a:prstGeom prst="rect">
            <a:avLst/>
          </a:prstGeom>
          <a:pattFill prst="wdDnDiag">
            <a:fgClr>
              <a:srgbClr val="EC589D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-"/>
          <p:cNvSpPr/>
          <p:nvPr/>
        </p:nvSpPr>
        <p:spPr>
          <a:xfrm>
            <a:off x="2976865" y="8336884"/>
            <a:ext cx="243325" cy="239842"/>
          </a:xfrm>
          <a:prstGeom prst="rect">
            <a:avLst/>
          </a:prstGeom>
          <a:pattFill prst="wdDnDiag">
            <a:fgClr>
              <a:srgbClr val="EC589D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-"/>
          <p:cNvSpPr/>
          <p:nvPr/>
        </p:nvSpPr>
        <p:spPr>
          <a:xfrm>
            <a:off x="5252958" y="8308358"/>
            <a:ext cx="243325" cy="239842"/>
          </a:xfrm>
          <a:prstGeom prst="rect">
            <a:avLst/>
          </a:prstGeom>
          <a:pattFill prst="wdDnDiag">
            <a:fgClr>
              <a:srgbClr val="EC589D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-"/>
          <p:cNvSpPr/>
          <p:nvPr/>
        </p:nvSpPr>
        <p:spPr>
          <a:xfrm>
            <a:off x="630545" y="9775172"/>
            <a:ext cx="127000" cy="116814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 9"/>
          <p:cNvSpPr txBox="1"/>
          <p:nvPr/>
        </p:nvSpPr>
        <p:spPr>
          <a:xfrm>
            <a:off x="789126" y="9846348"/>
            <a:ext cx="62168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elit, sed do eiusmod tempor sed do eiusmod tempor incididunt ut labore et dolore magna aliqua </a:t>
            </a:r>
            <a:r>
              <a:rPr lang="id-ID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incididunt</a:t>
            </a:r>
          </a:p>
          <a:p>
            <a:endParaRPr lang="id-ID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id-ID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www.yourdomain.com</a:t>
            </a:r>
            <a:endParaRPr lang="id-ID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text 8"/>
          <p:cNvSpPr txBox="1"/>
          <p:nvPr/>
        </p:nvSpPr>
        <p:spPr>
          <a:xfrm>
            <a:off x="5496283" y="8576726"/>
            <a:ext cx="17543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 eiusmod </a:t>
            </a:r>
            <a:r>
              <a:rPr lang="id-ID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 7"/>
          <p:cNvSpPr txBox="1"/>
          <p:nvPr/>
        </p:nvSpPr>
        <p:spPr>
          <a:xfrm>
            <a:off x="5496347" y="8197447"/>
            <a:ext cx="1599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SERVICE #3</a:t>
            </a:r>
            <a:endParaRPr lang="id-ID" sz="24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 6"/>
          <p:cNvSpPr txBox="1"/>
          <p:nvPr/>
        </p:nvSpPr>
        <p:spPr>
          <a:xfrm>
            <a:off x="3220190" y="8605252"/>
            <a:ext cx="17543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 eiusmod </a:t>
            </a:r>
            <a:r>
              <a:rPr lang="id-ID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 5"/>
          <p:cNvSpPr txBox="1"/>
          <p:nvPr/>
        </p:nvSpPr>
        <p:spPr>
          <a:xfrm>
            <a:off x="3220254" y="8225973"/>
            <a:ext cx="1599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SERVICE #2</a:t>
            </a:r>
            <a:endParaRPr lang="id-ID" sz="24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 4"/>
          <p:cNvSpPr txBox="1"/>
          <p:nvPr/>
        </p:nvSpPr>
        <p:spPr>
          <a:xfrm>
            <a:off x="1032451" y="8605252"/>
            <a:ext cx="17543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 eiusmod </a:t>
            </a:r>
            <a:r>
              <a:rPr lang="id-ID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 3"/>
          <p:cNvSpPr txBox="1"/>
          <p:nvPr/>
        </p:nvSpPr>
        <p:spPr>
          <a:xfrm>
            <a:off x="1032515" y="8225973"/>
            <a:ext cx="1599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SERVICE #1</a:t>
            </a:r>
            <a:endParaRPr lang="id-ID" sz="24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 2"/>
          <p:cNvSpPr txBox="1"/>
          <p:nvPr/>
        </p:nvSpPr>
        <p:spPr>
          <a:xfrm>
            <a:off x="896827" y="6586207"/>
            <a:ext cx="621686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elit, sed do eiusmod tempor sed do eiusmod tempor incididunt ut labore et dolore magna aliqua incididunt ut labore et dolore magna aliqua</a:t>
            </a:r>
            <a:r>
              <a:rPr lang="id-ID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..</a:t>
            </a:r>
          </a:p>
          <a:p>
            <a:pPr algn="r"/>
            <a:endParaRPr lang="id-ID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r"/>
            <a:r>
              <a:rPr lang="id-ID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incididunt ut labore et dolore magna aliqua.</a:t>
            </a:r>
          </a:p>
          <a:p>
            <a:pPr algn="r"/>
            <a:endParaRPr lang="id-ID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text 1"/>
          <p:cNvSpPr txBox="1"/>
          <p:nvPr/>
        </p:nvSpPr>
        <p:spPr>
          <a:xfrm>
            <a:off x="4642651" y="6011898"/>
            <a:ext cx="24529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ABOUT US</a:t>
            </a:r>
            <a:endParaRPr lang="id-ID" sz="3600" b="1" dirty="0">
              <a:solidFill>
                <a:schemeClr val="tx1">
                  <a:lumMod val="75000"/>
                  <a:lumOff val="2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22" name="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04" y="402299"/>
            <a:ext cx="2035047" cy="526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13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38" r="25438"/>
          <a:stretch>
            <a:fillRect/>
          </a:stretch>
        </p:blipFill>
        <p:spPr/>
      </p:pic>
      <p:sp>
        <p:nvSpPr>
          <p:cNvPr id="17" name="put picture below"/>
          <p:cNvSpPr/>
          <p:nvPr/>
        </p:nvSpPr>
        <p:spPr>
          <a:xfrm>
            <a:off x="-28575" y="5661025"/>
            <a:ext cx="8067675" cy="5661025"/>
          </a:xfrm>
          <a:custGeom>
            <a:avLst/>
            <a:gdLst>
              <a:gd name="connsiteX0" fmla="*/ 0 w 8010525"/>
              <a:gd name="connsiteY0" fmla="*/ 0 h 4121150"/>
              <a:gd name="connsiteX1" fmla="*/ 8010525 w 8010525"/>
              <a:gd name="connsiteY1" fmla="*/ 0 h 4121150"/>
              <a:gd name="connsiteX2" fmla="*/ 8010525 w 8010525"/>
              <a:gd name="connsiteY2" fmla="*/ 4121150 h 4121150"/>
              <a:gd name="connsiteX3" fmla="*/ 0 w 8010525"/>
              <a:gd name="connsiteY3" fmla="*/ 4121150 h 4121150"/>
              <a:gd name="connsiteX4" fmla="*/ 0 w 8010525"/>
              <a:gd name="connsiteY4" fmla="*/ 0 h 4121150"/>
              <a:gd name="connsiteX0" fmla="*/ 0 w 8010525"/>
              <a:gd name="connsiteY0" fmla="*/ 1562100 h 5683250"/>
              <a:gd name="connsiteX1" fmla="*/ 7972425 w 8010525"/>
              <a:gd name="connsiteY1" fmla="*/ 0 h 5683250"/>
              <a:gd name="connsiteX2" fmla="*/ 8010525 w 8010525"/>
              <a:gd name="connsiteY2" fmla="*/ 5683250 h 5683250"/>
              <a:gd name="connsiteX3" fmla="*/ 0 w 8010525"/>
              <a:gd name="connsiteY3" fmla="*/ 5683250 h 5683250"/>
              <a:gd name="connsiteX4" fmla="*/ 0 w 8010525"/>
              <a:gd name="connsiteY4" fmla="*/ 1562100 h 5683250"/>
              <a:gd name="connsiteX0" fmla="*/ 0 w 8048625"/>
              <a:gd name="connsiteY0" fmla="*/ 3009900 h 5683250"/>
              <a:gd name="connsiteX1" fmla="*/ 8010525 w 8048625"/>
              <a:gd name="connsiteY1" fmla="*/ 0 h 5683250"/>
              <a:gd name="connsiteX2" fmla="*/ 8048625 w 8048625"/>
              <a:gd name="connsiteY2" fmla="*/ 5683250 h 5683250"/>
              <a:gd name="connsiteX3" fmla="*/ 38100 w 8048625"/>
              <a:gd name="connsiteY3" fmla="*/ 5683250 h 5683250"/>
              <a:gd name="connsiteX4" fmla="*/ 0 w 8048625"/>
              <a:gd name="connsiteY4" fmla="*/ 3009900 h 5683250"/>
              <a:gd name="connsiteX0" fmla="*/ 0 w 8048625"/>
              <a:gd name="connsiteY0" fmla="*/ 2476500 h 5149850"/>
              <a:gd name="connsiteX1" fmla="*/ 8048625 w 8048625"/>
              <a:gd name="connsiteY1" fmla="*/ 0 h 5149850"/>
              <a:gd name="connsiteX2" fmla="*/ 8048625 w 8048625"/>
              <a:gd name="connsiteY2" fmla="*/ 5149850 h 5149850"/>
              <a:gd name="connsiteX3" fmla="*/ 38100 w 8048625"/>
              <a:gd name="connsiteY3" fmla="*/ 5149850 h 5149850"/>
              <a:gd name="connsiteX4" fmla="*/ 0 w 8048625"/>
              <a:gd name="connsiteY4" fmla="*/ 2476500 h 5149850"/>
              <a:gd name="connsiteX0" fmla="*/ 0 w 8048625"/>
              <a:gd name="connsiteY0" fmla="*/ 2476500 h 5149850"/>
              <a:gd name="connsiteX1" fmla="*/ 6791325 w 8048625"/>
              <a:gd name="connsiteY1" fmla="*/ 0 h 5149850"/>
              <a:gd name="connsiteX2" fmla="*/ 8048625 w 8048625"/>
              <a:gd name="connsiteY2" fmla="*/ 5149850 h 5149850"/>
              <a:gd name="connsiteX3" fmla="*/ 38100 w 8048625"/>
              <a:gd name="connsiteY3" fmla="*/ 5149850 h 5149850"/>
              <a:gd name="connsiteX4" fmla="*/ 0 w 8048625"/>
              <a:gd name="connsiteY4" fmla="*/ 2476500 h 5149850"/>
              <a:gd name="connsiteX0" fmla="*/ 0 w 8048625"/>
              <a:gd name="connsiteY0" fmla="*/ 2476500 h 5149850"/>
              <a:gd name="connsiteX1" fmla="*/ 6791325 w 8048625"/>
              <a:gd name="connsiteY1" fmla="*/ 0 h 5149850"/>
              <a:gd name="connsiteX2" fmla="*/ 8039100 w 8048625"/>
              <a:gd name="connsiteY2" fmla="*/ 2457450 h 5149850"/>
              <a:gd name="connsiteX3" fmla="*/ 8048625 w 8048625"/>
              <a:gd name="connsiteY3" fmla="*/ 5149850 h 5149850"/>
              <a:gd name="connsiteX4" fmla="*/ 38100 w 8048625"/>
              <a:gd name="connsiteY4" fmla="*/ 5149850 h 5149850"/>
              <a:gd name="connsiteX5" fmla="*/ 0 w 8048625"/>
              <a:gd name="connsiteY5" fmla="*/ 2476500 h 5149850"/>
              <a:gd name="connsiteX0" fmla="*/ 0 w 8048625"/>
              <a:gd name="connsiteY0" fmla="*/ 2476500 h 5149850"/>
              <a:gd name="connsiteX1" fmla="*/ 6791325 w 8048625"/>
              <a:gd name="connsiteY1" fmla="*/ 0 h 5149850"/>
              <a:gd name="connsiteX2" fmla="*/ 8039100 w 8048625"/>
              <a:gd name="connsiteY2" fmla="*/ 2457450 h 5149850"/>
              <a:gd name="connsiteX3" fmla="*/ 8048625 w 8048625"/>
              <a:gd name="connsiteY3" fmla="*/ 5149850 h 5149850"/>
              <a:gd name="connsiteX4" fmla="*/ 38100 w 8048625"/>
              <a:gd name="connsiteY4" fmla="*/ 5149850 h 5149850"/>
              <a:gd name="connsiteX5" fmla="*/ 0 w 8048625"/>
              <a:gd name="connsiteY5" fmla="*/ 2476500 h 5149850"/>
              <a:gd name="connsiteX0" fmla="*/ 0 w 8048625"/>
              <a:gd name="connsiteY0" fmla="*/ 2476500 h 5149850"/>
              <a:gd name="connsiteX1" fmla="*/ 6791325 w 8048625"/>
              <a:gd name="connsiteY1" fmla="*/ 0 h 5149850"/>
              <a:gd name="connsiteX2" fmla="*/ 8039100 w 8048625"/>
              <a:gd name="connsiteY2" fmla="*/ 2457450 h 5149850"/>
              <a:gd name="connsiteX3" fmla="*/ 8048625 w 8048625"/>
              <a:gd name="connsiteY3" fmla="*/ 5149850 h 5149850"/>
              <a:gd name="connsiteX4" fmla="*/ 38100 w 8048625"/>
              <a:gd name="connsiteY4" fmla="*/ 5149850 h 5149850"/>
              <a:gd name="connsiteX5" fmla="*/ 0 w 8048625"/>
              <a:gd name="connsiteY5" fmla="*/ 2476500 h 5149850"/>
              <a:gd name="connsiteX0" fmla="*/ 0 w 8124825"/>
              <a:gd name="connsiteY0" fmla="*/ 2476500 h 5149850"/>
              <a:gd name="connsiteX1" fmla="*/ 6791325 w 8124825"/>
              <a:gd name="connsiteY1" fmla="*/ 0 h 5149850"/>
              <a:gd name="connsiteX2" fmla="*/ 8124825 w 8124825"/>
              <a:gd name="connsiteY2" fmla="*/ 2457450 h 5149850"/>
              <a:gd name="connsiteX3" fmla="*/ 8048625 w 8124825"/>
              <a:gd name="connsiteY3" fmla="*/ 5149850 h 5149850"/>
              <a:gd name="connsiteX4" fmla="*/ 38100 w 8124825"/>
              <a:gd name="connsiteY4" fmla="*/ 5149850 h 5149850"/>
              <a:gd name="connsiteX5" fmla="*/ 0 w 8124825"/>
              <a:gd name="connsiteY5" fmla="*/ 2476500 h 5149850"/>
              <a:gd name="connsiteX0" fmla="*/ 0 w 8048625"/>
              <a:gd name="connsiteY0" fmla="*/ 2476500 h 5149850"/>
              <a:gd name="connsiteX1" fmla="*/ 6791325 w 8048625"/>
              <a:gd name="connsiteY1" fmla="*/ 0 h 5149850"/>
              <a:gd name="connsiteX2" fmla="*/ 8039100 w 8048625"/>
              <a:gd name="connsiteY2" fmla="*/ 2457450 h 5149850"/>
              <a:gd name="connsiteX3" fmla="*/ 8048625 w 8048625"/>
              <a:gd name="connsiteY3" fmla="*/ 5149850 h 5149850"/>
              <a:gd name="connsiteX4" fmla="*/ 38100 w 8048625"/>
              <a:gd name="connsiteY4" fmla="*/ 5149850 h 5149850"/>
              <a:gd name="connsiteX5" fmla="*/ 0 w 8048625"/>
              <a:gd name="connsiteY5" fmla="*/ 2476500 h 5149850"/>
              <a:gd name="connsiteX0" fmla="*/ 0 w 8067675"/>
              <a:gd name="connsiteY0" fmla="*/ 2476500 h 5149850"/>
              <a:gd name="connsiteX1" fmla="*/ 6791325 w 8067675"/>
              <a:gd name="connsiteY1" fmla="*/ 0 h 5149850"/>
              <a:gd name="connsiteX2" fmla="*/ 8067675 w 8067675"/>
              <a:gd name="connsiteY2" fmla="*/ 2486025 h 5149850"/>
              <a:gd name="connsiteX3" fmla="*/ 8048625 w 8067675"/>
              <a:gd name="connsiteY3" fmla="*/ 5149850 h 5149850"/>
              <a:gd name="connsiteX4" fmla="*/ 38100 w 8067675"/>
              <a:gd name="connsiteY4" fmla="*/ 5149850 h 5149850"/>
              <a:gd name="connsiteX5" fmla="*/ 0 w 8067675"/>
              <a:gd name="connsiteY5" fmla="*/ 2476500 h 5149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67675" h="5149850">
                <a:moveTo>
                  <a:pt x="0" y="2476500"/>
                </a:moveTo>
                <a:lnTo>
                  <a:pt x="6791325" y="0"/>
                </a:lnTo>
                <a:cubicBezTo>
                  <a:pt x="7302500" y="1066800"/>
                  <a:pt x="7499350" y="1447800"/>
                  <a:pt x="8067675" y="2486025"/>
                </a:cubicBezTo>
                <a:lnTo>
                  <a:pt x="8048625" y="5149850"/>
                </a:lnTo>
                <a:lnTo>
                  <a:pt x="38100" y="5149850"/>
                </a:lnTo>
                <a:lnTo>
                  <a:pt x="0" y="2476500"/>
                </a:lnTo>
                <a:close/>
              </a:path>
            </a:pathLst>
          </a:custGeom>
          <a:solidFill>
            <a:srgbClr val="298C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-"/>
          <p:cNvSpPr/>
          <p:nvPr/>
        </p:nvSpPr>
        <p:spPr>
          <a:xfrm>
            <a:off x="0" y="0"/>
            <a:ext cx="8010525" cy="9172575"/>
          </a:xfrm>
          <a:prstGeom prst="rect">
            <a:avLst/>
          </a:prstGeom>
          <a:solidFill>
            <a:schemeClr val="tx1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" name="-"/>
          <p:cNvSpPr/>
          <p:nvPr/>
        </p:nvSpPr>
        <p:spPr>
          <a:xfrm>
            <a:off x="-38100" y="6172200"/>
            <a:ext cx="8067675" cy="5149850"/>
          </a:xfrm>
          <a:custGeom>
            <a:avLst/>
            <a:gdLst>
              <a:gd name="connsiteX0" fmla="*/ 0 w 8010525"/>
              <a:gd name="connsiteY0" fmla="*/ 0 h 4121150"/>
              <a:gd name="connsiteX1" fmla="*/ 8010525 w 8010525"/>
              <a:gd name="connsiteY1" fmla="*/ 0 h 4121150"/>
              <a:gd name="connsiteX2" fmla="*/ 8010525 w 8010525"/>
              <a:gd name="connsiteY2" fmla="*/ 4121150 h 4121150"/>
              <a:gd name="connsiteX3" fmla="*/ 0 w 8010525"/>
              <a:gd name="connsiteY3" fmla="*/ 4121150 h 4121150"/>
              <a:gd name="connsiteX4" fmla="*/ 0 w 8010525"/>
              <a:gd name="connsiteY4" fmla="*/ 0 h 4121150"/>
              <a:gd name="connsiteX0" fmla="*/ 0 w 8010525"/>
              <a:gd name="connsiteY0" fmla="*/ 1562100 h 5683250"/>
              <a:gd name="connsiteX1" fmla="*/ 7972425 w 8010525"/>
              <a:gd name="connsiteY1" fmla="*/ 0 h 5683250"/>
              <a:gd name="connsiteX2" fmla="*/ 8010525 w 8010525"/>
              <a:gd name="connsiteY2" fmla="*/ 5683250 h 5683250"/>
              <a:gd name="connsiteX3" fmla="*/ 0 w 8010525"/>
              <a:gd name="connsiteY3" fmla="*/ 5683250 h 5683250"/>
              <a:gd name="connsiteX4" fmla="*/ 0 w 8010525"/>
              <a:gd name="connsiteY4" fmla="*/ 1562100 h 5683250"/>
              <a:gd name="connsiteX0" fmla="*/ 0 w 8048625"/>
              <a:gd name="connsiteY0" fmla="*/ 3009900 h 5683250"/>
              <a:gd name="connsiteX1" fmla="*/ 8010525 w 8048625"/>
              <a:gd name="connsiteY1" fmla="*/ 0 h 5683250"/>
              <a:gd name="connsiteX2" fmla="*/ 8048625 w 8048625"/>
              <a:gd name="connsiteY2" fmla="*/ 5683250 h 5683250"/>
              <a:gd name="connsiteX3" fmla="*/ 38100 w 8048625"/>
              <a:gd name="connsiteY3" fmla="*/ 5683250 h 5683250"/>
              <a:gd name="connsiteX4" fmla="*/ 0 w 8048625"/>
              <a:gd name="connsiteY4" fmla="*/ 3009900 h 5683250"/>
              <a:gd name="connsiteX0" fmla="*/ 0 w 8048625"/>
              <a:gd name="connsiteY0" fmla="*/ 2476500 h 5149850"/>
              <a:gd name="connsiteX1" fmla="*/ 8048625 w 8048625"/>
              <a:gd name="connsiteY1" fmla="*/ 0 h 5149850"/>
              <a:gd name="connsiteX2" fmla="*/ 8048625 w 8048625"/>
              <a:gd name="connsiteY2" fmla="*/ 5149850 h 5149850"/>
              <a:gd name="connsiteX3" fmla="*/ 38100 w 8048625"/>
              <a:gd name="connsiteY3" fmla="*/ 5149850 h 5149850"/>
              <a:gd name="connsiteX4" fmla="*/ 0 w 8048625"/>
              <a:gd name="connsiteY4" fmla="*/ 2476500 h 5149850"/>
              <a:gd name="connsiteX0" fmla="*/ 0 w 8048625"/>
              <a:gd name="connsiteY0" fmla="*/ 2476500 h 5149850"/>
              <a:gd name="connsiteX1" fmla="*/ 6791325 w 8048625"/>
              <a:gd name="connsiteY1" fmla="*/ 0 h 5149850"/>
              <a:gd name="connsiteX2" fmla="*/ 8048625 w 8048625"/>
              <a:gd name="connsiteY2" fmla="*/ 5149850 h 5149850"/>
              <a:gd name="connsiteX3" fmla="*/ 38100 w 8048625"/>
              <a:gd name="connsiteY3" fmla="*/ 5149850 h 5149850"/>
              <a:gd name="connsiteX4" fmla="*/ 0 w 8048625"/>
              <a:gd name="connsiteY4" fmla="*/ 2476500 h 5149850"/>
              <a:gd name="connsiteX0" fmla="*/ 0 w 8048625"/>
              <a:gd name="connsiteY0" fmla="*/ 2476500 h 5149850"/>
              <a:gd name="connsiteX1" fmla="*/ 6791325 w 8048625"/>
              <a:gd name="connsiteY1" fmla="*/ 0 h 5149850"/>
              <a:gd name="connsiteX2" fmla="*/ 8039100 w 8048625"/>
              <a:gd name="connsiteY2" fmla="*/ 2457450 h 5149850"/>
              <a:gd name="connsiteX3" fmla="*/ 8048625 w 8048625"/>
              <a:gd name="connsiteY3" fmla="*/ 5149850 h 5149850"/>
              <a:gd name="connsiteX4" fmla="*/ 38100 w 8048625"/>
              <a:gd name="connsiteY4" fmla="*/ 5149850 h 5149850"/>
              <a:gd name="connsiteX5" fmla="*/ 0 w 8048625"/>
              <a:gd name="connsiteY5" fmla="*/ 2476500 h 5149850"/>
              <a:gd name="connsiteX0" fmla="*/ 0 w 8048625"/>
              <a:gd name="connsiteY0" fmla="*/ 2476500 h 5149850"/>
              <a:gd name="connsiteX1" fmla="*/ 6791325 w 8048625"/>
              <a:gd name="connsiteY1" fmla="*/ 0 h 5149850"/>
              <a:gd name="connsiteX2" fmla="*/ 8039100 w 8048625"/>
              <a:gd name="connsiteY2" fmla="*/ 2457450 h 5149850"/>
              <a:gd name="connsiteX3" fmla="*/ 8048625 w 8048625"/>
              <a:gd name="connsiteY3" fmla="*/ 5149850 h 5149850"/>
              <a:gd name="connsiteX4" fmla="*/ 38100 w 8048625"/>
              <a:gd name="connsiteY4" fmla="*/ 5149850 h 5149850"/>
              <a:gd name="connsiteX5" fmla="*/ 0 w 8048625"/>
              <a:gd name="connsiteY5" fmla="*/ 2476500 h 5149850"/>
              <a:gd name="connsiteX0" fmla="*/ 0 w 8048625"/>
              <a:gd name="connsiteY0" fmla="*/ 2476500 h 5149850"/>
              <a:gd name="connsiteX1" fmla="*/ 6791325 w 8048625"/>
              <a:gd name="connsiteY1" fmla="*/ 0 h 5149850"/>
              <a:gd name="connsiteX2" fmla="*/ 8039100 w 8048625"/>
              <a:gd name="connsiteY2" fmla="*/ 2457450 h 5149850"/>
              <a:gd name="connsiteX3" fmla="*/ 8048625 w 8048625"/>
              <a:gd name="connsiteY3" fmla="*/ 5149850 h 5149850"/>
              <a:gd name="connsiteX4" fmla="*/ 38100 w 8048625"/>
              <a:gd name="connsiteY4" fmla="*/ 5149850 h 5149850"/>
              <a:gd name="connsiteX5" fmla="*/ 0 w 8048625"/>
              <a:gd name="connsiteY5" fmla="*/ 2476500 h 5149850"/>
              <a:gd name="connsiteX0" fmla="*/ 0 w 8124825"/>
              <a:gd name="connsiteY0" fmla="*/ 2476500 h 5149850"/>
              <a:gd name="connsiteX1" fmla="*/ 6791325 w 8124825"/>
              <a:gd name="connsiteY1" fmla="*/ 0 h 5149850"/>
              <a:gd name="connsiteX2" fmla="*/ 8124825 w 8124825"/>
              <a:gd name="connsiteY2" fmla="*/ 2457450 h 5149850"/>
              <a:gd name="connsiteX3" fmla="*/ 8048625 w 8124825"/>
              <a:gd name="connsiteY3" fmla="*/ 5149850 h 5149850"/>
              <a:gd name="connsiteX4" fmla="*/ 38100 w 8124825"/>
              <a:gd name="connsiteY4" fmla="*/ 5149850 h 5149850"/>
              <a:gd name="connsiteX5" fmla="*/ 0 w 8124825"/>
              <a:gd name="connsiteY5" fmla="*/ 2476500 h 5149850"/>
              <a:gd name="connsiteX0" fmla="*/ 0 w 8048625"/>
              <a:gd name="connsiteY0" fmla="*/ 2476500 h 5149850"/>
              <a:gd name="connsiteX1" fmla="*/ 6791325 w 8048625"/>
              <a:gd name="connsiteY1" fmla="*/ 0 h 5149850"/>
              <a:gd name="connsiteX2" fmla="*/ 8039100 w 8048625"/>
              <a:gd name="connsiteY2" fmla="*/ 2457450 h 5149850"/>
              <a:gd name="connsiteX3" fmla="*/ 8048625 w 8048625"/>
              <a:gd name="connsiteY3" fmla="*/ 5149850 h 5149850"/>
              <a:gd name="connsiteX4" fmla="*/ 38100 w 8048625"/>
              <a:gd name="connsiteY4" fmla="*/ 5149850 h 5149850"/>
              <a:gd name="connsiteX5" fmla="*/ 0 w 8048625"/>
              <a:gd name="connsiteY5" fmla="*/ 2476500 h 5149850"/>
              <a:gd name="connsiteX0" fmla="*/ 0 w 8067675"/>
              <a:gd name="connsiteY0" fmla="*/ 2476500 h 5149850"/>
              <a:gd name="connsiteX1" fmla="*/ 6791325 w 8067675"/>
              <a:gd name="connsiteY1" fmla="*/ 0 h 5149850"/>
              <a:gd name="connsiteX2" fmla="*/ 8067675 w 8067675"/>
              <a:gd name="connsiteY2" fmla="*/ 2486025 h 5149850"/>
              <a:gd name="connsiteX3" fmla="*/ 8048625 w 8067675"/>
              <a:gd name="connsiteY3" fmla="*/ 5149850 h 5149850"/>
              <a:gd name="connsiteX4" fmla="*/ 38100 w 8067675"/>
              <a:gd name="connsiteY4" fmla="*/ 5149850 h 5149850"/>
              <a:gd name="connsiteX5" fmla="*/ 0 w 8067675"/>
              <a:gd name="connsiteY5" fmla="*/ 2476500 h 5149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67675" h="5149850">
                <a:moveTo>
                  <a:pt x="0" y="2476500"/>
                </a:moveTo>
                <a:lnTo>
                  <a:pt x="6791325" y="0"/>
                </a:lnTo>
                <a:cubicBezTo>
                  <a:pt x="7302500" y="1066800"/>
                  <a:pt x="7499350" y="1447800"/>
                  <a:pt x="8067675" y="2486025"/>
                </a:cubicBezTo>
                <a:lnTo>
                  <a:pt x="8048625" y="5149850"/>
                </a:lnTo>
                <a:lnTo>
                  <a:pt x="38100" y="5149850"/>
                </a:lnTo>
                <a:lnTo>
                  <a:pt x="0" y="2476500"/>
                </a:lnTo>
                <a:close/>
              </a:path>
            </a:pathLst>
          </a:custGeom>
          <a:gradFill flip="none" rotWithShape="1">
            <a:gsLst>
              <a:gs pos="0">
                <a:srgbClr val="353A4E"/>
              </a:gs>
              <a:gs pos="100000">
                <a:srgbClr val="390F43"/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  <a:effectLst>
            <a:outerShdw blurRad="419100" dist="1905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0" name="-"/>
          <p:cNvCxnSpPr/>
          <p:nvPr/>
        </p:nvCxnSpPr>
        <p:spPr>
          <a:xfrm>
            <a:off x="375468" y="9468637"/>
            <a:ext cx="2432432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5"/>
          <p:cNvSpPr txBox="1"/>
          <p:nvPr/>
        </p:nvSpPr>
        <p:spPr>
          <a:xfrm>
            <a:off x="4637172" y="8918575"/>
            <a:ext cx="314097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1600" i="1" dirty="0" smtClean="0">
                <a:solidFill>
                  <a:schemeClr val="bg1"/>
                </a:solidFill>
              </a:rPr>
              <a:t>Lorem </a:t>
            </a:r>
            <a:r>
              <a:rPr lang="id-ID" sz="1600" i="1" dirty="0">
                <a:solidFill>
                  <a:schemeClr val="bg1"/>
                </a:solidFill>
              </a:rPr>
              <a:t>ipsum dolor sit amet, consectetur adipiscing elit, sed do </a:t>
            </a:r>
            <a:r>
              <a:rPr lang="id-ID" sz="1600" i="1" dirty="0" smtClean="0">
                <a:solidFill>
                  <a:schemeClr val="bg1"/>
                </a:solidFill>
              </a:rPr>
              <a:t>eiusmod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1600" i="1" dirty="0">
                <a:solidFill>
                  <a:schemeClr val="bg1"/>
                </a:solidFill>
              </a:rPr>
              <a:t>Lorem ipsum dolor sit amet, consectetur adipiscing elit, sed do </a:t>
            </a:r>
            <a:r>
              <a:rPr lang="id-ID" sz="1600" i="1" dirty="0" smtClean="0">
                <a:solidFill>
                  <a:schemeClr val="bg1"/>
                </a:solidFill>
              </a:rPr>
              <a:t>eiusmod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1600" i="1" dirty="0">
                <a:solidFill>
                  <a:schemeClr val="bg1"/>
                </a:solidFill>
              </a:rPr>
              <a:t>Lorem ipsum dolor sit amet, </a:t>
            </a:r>
            <a:r>
              <a:rPr lang="id-ID" sz="1600" i="1" dirty="0" smtClean="0">
                <a:solidFill>
                  <a:schemeClr val="bg1"/>
                </a:solidFill>
              </a:rPr>
              <a:t>consectetur</a:t>
            </a:r>
            <a:endParaRPr lang="id-ID" sz="1600" dirty="0">
              <a:solidFill>
                <a:schemeClr val="bg1"/>
              </a:solidFill>
            </a:endParaRPr>
          </a:p>
        </p:txBody>
      </p:sp>
      <p:sp>
        <p:nvSpPr>
          <p:cNvPr id="7" name="text 4"/>
          <p:cNvSpPr txBox="1"/>
          <p:nvPr/>
        </p:nvSpPr>
        <p:spPr>
          <a:xfrm>
            <a:off x="331926" y="9497665"/>
            <a:ext cx="32161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i="1" dirty="0">
                <a:solidFill>
                  <a:schemeClr val="bg1"/>
                </a:solidFill>
              </a:rPr>
              <a:t>Lorem ipsum dolor sit amet, consectetur adipiscing elit, sed do eiusmod tempor sed do eiusmod tempor incididunt ut labore et dolore magna aliqua </a:t>
            </a:r>
            <a:r>
              <a:rPr lang="id-ID" sz="1400" i="1" dirty="0" smtClean="0">
                <a:solidFill>
                  <a:schemeClr val="bg1"/>
                </a:solidFill>
              </a:rPr>
              <a:t>incididunt</a:t>
            </a:r>
          </a:p>
          <a:p>
            <a:endParaRPr lang="id-ID" sz="1400" i="1" dirty="0">
              <a:solidFill>
                <a:schemeClr val="bg1"/>
              </a:solidFill>
            </a:endParaRPr>
          </a:p>
          <a:p>
            <a:r>
              <a:rPr lang="id-ID" sz="1400" i="1" dirty="0" smtClean="0">
                <a:solidFill>
                  <a:schemeClr val="bg1"/>
                </a:solidFill>
              </a:rPr>
              <a:t>www.yourdomain.com</a:t>
            </a:r>
            <a:endParaRPr lang="id-ID" sz="1400" i="1" dirty="0">
              <a:solidFill>
                <a:schemeClr val="bg1"/>
              </a:solidFill>
            </a:endParaRPr>
          </a:p>
        </p:txBody>
      </p:sp>
      <p:sp>
        <p:nvSpPr>
          <p:cNvPr id="8" name="text 3"/>
          <p:cNvSpPr txBox="1"/>
          <p:nvPr/>
        </p:nvSpPr>
        <p:spPr>
          <a:xfrm>
            <a:off x="311442" y="8918575"/>
            <a:ext cx="24529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600" b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ABOUT US</a:t>
            </a:r>
            <a:endParaRPr lang="id-ID" sz="3600" b="1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6" name="text 2"/>
          <p:cNvSpPr txBox="1"/>
          <p:nvPr/>
        </p:nvSpPr>
        <p:spPr>
          <a:xfrm rot="21012365">
            <a:off x="3453061" y="7474193"/>
            <a:ext cx="3975768" cy="124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id-ID" sz="8800" dirty="0" smtClean="0">
                <a:solidFill>
                  <a:schemeClr val="bg1"/>
                </a:solidFill>
                <a:latin typeface="KG You Are Loved" panose="02000000000000000000" pitchFamily="2" charset="0"/>
              </a:rPr>
              <a:t>WARRIOR</a:t>
            </a:r>
          </a:p>
        </p:txBody>
      </p:sp>
      <p:sp>
        <p:nvSpPr>
          <p:cNvPr id="15" name="text 1"/>
          <p:cNvSpPr txBox="1"/>
          <p:nvPr/>
        </p:nvSpPr>
        <p:spPr>
          <a:xfrm rot="21003395">
            <a:off x="446258" y="6484410"/>
            <a:ext cx="5476179" cy="15965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id-ID" sz="11500" dirty="0" smtClean="0">
                <a:solidFill>
                  <a:schemeClr val="bg1"/>
                </a:solidFill>
                <a:latin typeface="KG You Are Loved" panose="02000000000000000000" pitchFamily="2" charset="0"/>
              </a:rPr>
              <a:t>WORKOUT</a:t>
            </a:r>
          </a:p>
        </p:txBody>
      </p:sp>
      <p:sp>
        <p:nvSpPr>
          <p:cNvPr id="18" name="-"/>
          <p:cNvSpPr/>
          <p:nvPr/>
        </p:nvSpPr>
        <p:spPr>
          <a:xfrm>
            <a:off x="375468" y="0"/>
            <a:ext cx="1162432" cy="2457450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-"/>
          <p:cNvSpPr/>
          <p:nvPr/>
        </p:nvSpPr>
        <p:spPr>
          <a:xfrm>
            <a:off x="6019154" y="4364097"/>
            <a:ext cx="2019946" cy="810476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-"/>
          <p:cNvSpPr/>
          <p:nvPr/>
        </p:nvSpPr>
        <p:spPr>
          <a:xfrm>
            <a:off x="6851196" y="3633769"/>
            <a:ext cx="1159329" cy="405238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1" name="O"/>
          <p:cNvGrpSpPr/>
          <p:nvPr/>
        </p:nvGrpSpPr>
        <p:grpSpPr>
          <a:xfrm>
            <a:off x="180975" y="401427"/>
            <a:ext cx="7548730" cy="9717492"/>
            <a:chOff x="0" y="77577"/>
            <a:chExt cx="7548730" cy="9717492"/>
          </a:xfrm>
        </p:grpSpPr>
        <p:sp>
          <p:nvSpPr>
            <p:cNvPr id="22" name="O"/>
            <p:cNvSpPr/>
            <p:nvPr/>
          </p:nvSpPr>
          <p:spPr>
            <a:xfrm>
              <a:off x="2209979" y="77577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9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3" name="O"/>
            <p:cNvSpPr/>
            <p:nvPr/>
          </p:nvSpPr>
          <p:spPr>
            <a:xfrm flipH="1" flipV="1">
              <a:off x="7420714" y="5027195"/>
              <a:ext cx="128016" cy="74823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9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4" name="O"/>
            <p:cNvSpPr/>
            <p:nvPr/>
          </p:nvSpPr>
          <p:spPr>
            <a:xfrm>
              <a:off x="1341595" y="5505955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9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O"/>
            <p:cNvSpPr/>
            <p:nvPr/>
          </p:nvSpPr>
          <p:spPr>
            <a:xfrm>
              <a:off x="6827324" y="9322695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9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6" name="O"/>
            <p:cNvSpPr/>
            <p:nvPr/>
          </p:nvSpPr>
          <p:spPr>
            <a:xfrm>
              <a:off x="3654183" y="3763329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9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7" name="O"/>
            <p:cNvSpPr/>
            <p:nvPr/>
          </p:nvSpPr>
          <p:spPr>
            <a:xfrm>
              <a:off x="6168231" y="3577053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9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8" name="O"/>
            <p:cNvSpPr/>
            <p:nvPr/>
          </p:nvSpPr>
          <p:spPr>
            <a:xfrm>
              <a:off x="7153436" y="320255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9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9" name="O"/>
            <p:cNvSpPr/>
            <p:nvPr/>
          </p:nvSpPr>
          <p:spPr>
            <a:xfrm>
              <a:off x="0" y="8454555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9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0" name="O"/>
            <p:cNvSpPr/>
            <p:nvPr/>
          </p:nvSpPr>
          <p:spPr>
            <a:xfrm>
              <a:off x="108193" y="152401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9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1" name="O"/>
            <p:cNvSpPr/>
            <p:nvPr/>
          </p:nvSpPr>
          <p:spPr>
            <a:xfrm>
              <a:off x="424753" y="9645422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9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cxnSp>
        <p:nvCxnSpPr>
          <p:cNvPr id="33" name="-"/>
          <p:cNvCxnSpPr/>
          <p:nvPr/>
        </p:nvCxnSpPr>
        <p:spPr>
          <a:xfrm flipV="1">
            <a:off x="513174" y="8101965"/>
            <a:ext cx="2870722" cy="45508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-"/>
          <p:cNvCxnSpPr/>
          <p:nvPr/>
        </p:nvCxnSpPr>
        <p:spPr>
          <a:xfrm>
            <a:off x="3376276" y="8086725"/>
            <a:ext cx="171787" cy="95997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-"/>
          <p:cNvCxnSpPr/>
          <p:nvPr/>
        </p:nvCxnSpPr>
        <p:spPr>
          <a:xfrm flipV="1">
            <a:off x="3525203" y="8481060"/>
            <a:ext cx="3460236" cy="56563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8231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4" b="2264"/>
          <a:stretch>
            <a:fillRect/>
          </a:stretch>
        </p:blipFill>
        <p:spPr/>
      </p:pic>
      <p:sp>
        <p:nvSpPr>
          <p:cNvPr id="4" name="put picture below"/>
          <p:cNvSpPr/>
          <p:nvPr/>
        </p:nvSpPr>
        <p:spPr>
          <a:xfrm>
            <a:off x="5322277" y="4829908"/>
            <a:ext cx="2688248" cy="1148861"/>
          </a:xfrm>
          <a:prstGeom prst="rect">
            <a:avLst/>
          </a:prstGeom>
          <a:solidFill>
            <a:srgbClr val="3C41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-"/>
          <p:cNvSpPr/>
          <p:nvPr/>
        </p:nvSpPr>
        <p:spPr>
          <a:xfrm>
            <a:off x="2680921" y="4829907"/>
            <a:ext cx="2688248" cy="1148861"/>
          </a:xfrm>
          <a:prstGeom prst="rect">
            <a:avLst/>
          </a:prstGeom>
          <a:solidFill>
            <a:srgbClr val="EFB615"/>
          </a:solidFill>
          <a:ln>
            <a:noFill/>
          </a:ln>
          <a:effectLst>
            <a:outerShdw blurRad="279400" dist="1143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-"/>
          <p:cNvSpPr/>
          <p:nvPr/>
        </p:nvSpPr>
        <p:spPr>
          <a:xfrm>
            <a:off x="-1" y="4548555"/>
            <a:ext cx="2715677" cy="144193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68300" dist="889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-"/>
          <p:cNvSpPr/>
          <p:nvPr/>
        </p:nvSpPr>
        <p:spPr>
          <a:xfrm>
            <a:off x="-2" y="5087815"/>
            <a:ext cx="2715677" cy="62342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-"/>
          <p:cNvSpPr/>
          <p:nvPr/>
        </p:nvSpPr>
        <p:spPr>
          <a:xfrm>
            <a:off x="1" y="0"/>
            <a:ext cx="257908" cy="62342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-"/>
          <p:cNvSpPr/>
          <p:nvPr/>
        </p:nvSpPr>
        <p:spPr>
          <a:xfrm>
            <a:off x="2899784" y="5013972"/>
            <a:ext cx="243325" cy="239842"/>
          </a:xfrm>
          <a:prstGeom prst="rect">
            <a:avLst/>
          </a:prstGeom>
          <a:pattFill prst="wdDnDiag">
            <a:fgClr>
              <a:schemeClr val="bg1"/>
            </a:fgClr>
            <a:bgClr>
              <a:srgbClr val="EFB615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-"/>
          <p:cNvSpPr/>
          <p:nvPr/>
        </p:nvSpPr>
        <p:spPr>
          <a:xfrm>
            <a:off x="5579493" y="5013972"/>
            <a:ext cx="243325" cy="239842"/>
          </a:xfrm>
          <a:prstGeom prst="rect">
            <a:avLst/>
          </a:prstGeom>
          <a:pattFill prst="wdDnDiag">
            <a:fgClr>
              <a:schemeClr val="bg1"/>
            </a:fgClr>
            <a:bgClr>
              <a:srgbClr val="3C414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-"/>
          <p:cNvSpPr/>
          <p:nvPr/>
        </p:nvSpPr>
        <p:spPr>
          <a:xfrm>
            <a:off x="289849" y="5013972"/>
            <a:ext cx="243325" cy="239842"/>
          </a:xfrm>
          <a:prstGeom prst="rect">
            <a:avLst/>
          </a:prstGeom>
          <a:pattFill prst="wdDnDiag">
            <a:fgClr>
              <a:srgbClr val="EFB615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-"/>
          <p:cNvSpPr/>
          <p:nvPr/>
        </p:nvSpPr>
        <p:spPr>
          <a:xfrm>
            <a:off x="0" y="10775184"/>
            <a:ext cx="8010525" cy="546866"/>
          </a:xfrm>
          <a:prstGeom prst="rect">
            <a:avLst/>
          </a:prstGeom>
          <a:solidFill>
            <a:srgbClr val="2325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4" name="text 10"/>
          <p:cNvSpPr txBox="1"/>
          <p:nvPr/>
        </p:nvSpPr>
        <p:spPr>
          <a:xfrm>
            <a:off x="1566902" y="10871789"/>
            <a:ext cx="4939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pc="600" dirty="0" smtClean="0">
                <a:solidFill>
                  <a:schemeClr val="bg1"/>
                </a:solidFill>
              </a:rPr>
              <a:t>HOTLINE NUMBER : +1234567</a:t>
            </a:r>
            <a:endParaRPr lang="id-ID" spc="600" dirty="0">
              <a:solidFill>
                <a:schemeClr val="bg1"/>
              </a:solidFill>
            </a:endParaRPr>
          </a:p>
        </p:txBody>
      </p:sp>
      <p:sp>
        <p:nvSpPr>
          <p:cNvPr id="17" name="text 9"/>
          <p:cNvSpPr txBox="1"/>
          <p:nvPr/>
        </p:nvSpPr>
        <p:spPr>
          <a:xfrm>
            <a:off x="5822818" y="5272815"/>
            <a:ext cx="219748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i="1" dirty="0">
                <a:solidFill>
                  <a:schemeClr val="bg1"/>
                </a:solidFill>
              </a:rPr>
              <a:t>Lorem ipsum dolor sit amet, consectetur adipiscing elit, sed do eiusmod </a:t>
            </a:r>
            <a:r>
              <a:rPr lang="id-ID" sz="1100" i="1" dirty="0" smtClean="0">
                <a:solidFill>
                  <a:schemeClr val="bg1"/>
                </a:solidFill>
              </a:rPr>
              <a:t>tempor</a:t>
            </a:r>
            <a:endParaRPr lang="id-ID" sz="1100" dirty="0">
              <a:solidFill>
                <a:schemeClr val="bg1"/>
              </a:solidFill>
            </a:endParaRPr>
          </a:p>
        </p:txBody>
      </p:sp>
      <p:sp>
        <p:nvSpPr>
          <p:cNvPr id="18" name="text 8"/>
          <p:cNvSpPr txBox="1"/>
          <p:nvPr/>
        </p:nvSpPr>
        <p:spPr>
          <a:xfrm>
            <a:off x="5822882" y="4893536"/>
            <a:ext cx="1599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i="1" dirty="0" smtClean="0">
                <a:solidFill>
                  <a:srgbClr val="EFB615"/>
                </a:solidFill>
              </a:rPr>
              <a:t>SERVICE #3</a:t>
            </a:r>
            <a:endParaRPr lang="id-ID" sz="2400" b="1" i="1" dirty="0">
              <a:solidFill>
                <a:srgbClr val="EFB615"/>
              </a:solidFill>
            </a:endParaRPr>
          </a:p>
        </p:txBody>
      </p:sp>
      <p:sp>
        <p:nvSpPr>
          <p:cNvPr id="14" name="text 7"/>
          <p:cNvSpPr txBox="1"/>
          <p:nvPr/>
        </p:nvSpPr>
        <p:spPr>
          <a:xfrm>
            <a:off x="3143109" y="5272815"/>
            <a:ext cx="219748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elit, sed do eiusmod </a:t>
            </a:r>
            <a:r>
              <a:rPr lang="id-ID" sz="11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endParaRPr lang="id-ID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text 6"/>
          <p:cNvSpPr txBox="1"/>
          <p:nvPr/>
        </p:nvSpPr>
        <p:spPr>
          <a:xfrm>
            <a:off x="3143173" y="4893536"/>
            <a:ext cx="1599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i="1" dirty="0" smtClean="0">
                <a:solidFill>
                  <a:schemeClr val="bg1"/>
                </a:solidFill>
              </a:rPr>
              <a:t>SERVICE #1</a:t>
            </a:r>
            <a:endParaRPr lang="id-ID" sz="2400" b="1" i="1" dirty="0">
              <a:solidFill>
                <a:schemeClr val="bg1"/>
              </a:solidFill>
            </a:endParaRPr>
          </a:p>
        </p:txBody>
      </p:sp>
      <p:sp>
        <p:nvSpPr>
          <p:cNvPr id="20" name="text 5"/>
          <p:cNvSpPr txBox="1"/>
          <p:nvPr/>
        </p:nvSpPr>
        <p:spPr>
          <a:xfrm>
            <a:off x="533174" y="5272815"/>
            <a:ext cx="219748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elit, sed do eiusmod </a:t>
            </a:r>
            <a:r>
              <a:rPr lang="id-ID" sz="11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endParaRPr lang="id-ID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text 4"/>
          <p:cNvSpPr txBox="1"/>
          <p:nvPr/>
        </p:nvSpPr>
        <p:spPr>
          <a:xfrm>
            <a:off x="533238" y="4893536"/>
            <a:ext cx="1599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i="1" dirty="0" smtClean="0">
                <a:solidFill>
                  <a:srgbClr val="EFB615"/>
                </a:solidFill>
              </a:rPr>
              <a:t>SERVICE #2</a:t>
            </a:r>
            <a:endParaRPr lang="id-ID" sz="2400" b="1" i="1" dirty="0">
              <a:solidFill>
                <a:srgbClr val="EFB615"/>
              </a:solidFill>
            </a:endParaRPr>
          </a:p>
        </p:txBody>
      </p:sp>
      <p:sp>
        <p:nvSpPr>
          <p:cNvPr id="11" name="text 3"/>
          <p:cNvSpPr txBox="1"/>
          <p:nvPr/>
        </p:nvSpPr>
        <p:spPr>
          <a:xfrm>
            <a:off x="4296751" y="7644528"/>
            <a:ext cx="314097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Lorem </a:t>
            </a:r>
            <a:r>
              <a:rPr lang="id-ID" sz="16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ipsum dolor sit amet, consectetur adipiscing elit, sed do </a:t>
            </a:r>
            <a:r>
              <a:rPr lang="id-ID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eiusmod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16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elit, sed do </a:t>
            </a:r>
            <a:r>
              <a:rPr lang="id-ID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eiusmod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16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elit, sed do </a:t>
            </a:r>
            <a:r>
              <a:rPr lang="id-ID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eiusmod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16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elit, </a:t>
            </a:r>
            <a:r>
              <a:rPr lang="id-ID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sed do eiusmod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d-ID" sz="1600" i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d-ID" sz="16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d-ID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text 2"/>
          <p:cNvSpPr txBox="1"/>
          <p:nvPr/>
        </p:nvSpPr>
        <p:spPr>
          <a:xfrm>
            <a:off x="867506" y="7692715"/>
            <a:ext cx="311614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elit, sed do eiusmod tempor incididunt ut labore et dolore magna aliqua</a:t>
            </a:r>
            <a:r>
              <a:rPr lang="id-ID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endParaRPr lang="id-ID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id-ID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Ut enim ad minim veniam, quis nostrud exercitation ullamcoincididunt ut labore et dolore magna aliqua</a:t>
            </a:r>
            <a:r>
              <a:rPr lang="id-ID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endParaRPr lang="id-ID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id-ID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incididunt ut labore et dolore magna aliqua.</a:t>
            </a:r>
          </a:p>
          <a:p>
            <a:endParaRPr lang="id-ID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text 1"/>
          <p:cNvSpPr txBox="1"/>
          <p:nvPr/>
        </p:nvSpPr>
        <p:spPr>
          <a:xfrm>
            <a:off x="945933" y="6506591"/>
            <a:ext cx="6118663" cy="10802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id-ID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 MASTERPIECE OF</a:t>
            </a:r>
          </a:p>
          <a:p>
            <a:pPr algn="ctr">
              <a:lnSpc>
                <a:spcPct val="65000"/>
              </a:lnSpc>
            </a:pPr>
            <a:r>
              <a:rPr lang="id-ID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LOFTY LEASURE</a:t>
            </a:r>
          </a:p>
        </p:txBody>
      </p:sp>
    </p:spTree>
    <p:extLst>
      <p:ext uri="{BB962C8B-B14F-4D97-AF65-F5344CB8AC3E}">
        <p14:creationId xmlns:p14="http://schemas.microsoft.com/office/powerpoint/2010/main" val="3632014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99" r="11099"/>
          <a:stretch>
            <a:fillRect/>
          </a:stretch>
        </p:blipFill>
        <p:spPr/>
      </p:pic>
      <p:sp>
        <p:nvSpPr>
          <p:cNvPr id="9" name="put picture below"/>
          <p:cNvSpPr/>
          <p:nvPr/>
        </p:nvSpPr>
        <p:spPr>
          <a:xfrm>
            <a:off x="-9718" y="0"/>
            <a:ext cx="8041775" cy="7572375"/>
          </a:xfrm>
          <a:prstGeom prst="rect">
            <a:avLst/>
          </a:prstGeom>
          <a:solidFill>
            <a:schemeClr val="tx1"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-"/>
          <p:cNvSpPr/>
          <p:nvPr/>
        </p:nvSpPr>
        <p:spPr>
          <a:xfrm>
            <a:off x="-11723" y="3130066"/>
            <a:ext cx="3809999" cy="5989755"/>
          </a:xfrm>
          <a:custGeom>
            <a:avLst/>
            <a:gdLst>
              <a:gd name="connsiteX0" fmla="*/ 0 w 2368062"/>
              <a:gd name="connsiteY0" fmla="*/ 2836985 h 2836985"/>
              <a:gd name="connsiteX1" fmla="*/ 1184031 w 2368062"/>
              <a:gd name="connsiteY1" fmla="*/ 0 h 2836985"/>
              <a:gd name="connsiteX2" fmla="*/ 2368062 w 2368062"/>
              <a:gd name="connsiteY2" fmla="*/ 2836985 h 2836985"/>
              <a:gd name="connsiteX3" fmla="*/ 0 w 2368062"/>
              <a:gd name="connsiteY3" fmla="*/ 2836985 h 2836985"/>
              <a:gd name="connsiteX0" fmla="*/ 0 w 2368062"/>
              <a:gd name="connsiteY0" fmla="*/ 5673969 h 5673969"/>
              <a:gd name="connsiteX1" fmla="*/ 11723 w 2368062"/>
              <a:gd name="connsiteY1" fmla="*/ 0 h 5673969"/>
              <a:gd name="connsiteX2" fmla="*/ 2368062 w 2368062"/>
              <a:gd name="connsiteY2" fmla="*/ 5673969 h 5673969"/>
              <a:gd name="connsiteX3" fmla="*/ 0 w 2368062"/>
              <a:gd name="connsiteY3" fmla="*/ 5673969 h 5673969"/>
              <a:gd name="connsiteX0" fmla="*/ 0 w 3587262"/>
              <a:gd name="connsiteY0" fmla="*/ 5673969 h 5673969"/>
              <a:gd name="connsiteX1" fmla="*/ 11723 w 3587262"/>
              <a:gd name="connsiteY1" fmla="*/ 0 h 5673969"/>
              <a:gd name="connsiteX2" fmla="*/ 3587262 w 3587262"/>
              <a:gd name="connsiteY2" fmla="*/ 2743200 h 5673969"/>
              <a:gd name="connsiteX3" fmla="*/ 0 w 3587262"/>
              <a:gd name="connsiteY3" fmla="*/ 5673969 h 5673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262" h="5673969">
                <a:moveTo>
                  <a:pt x="0" y="5673969"/>
                </a:moveTo>
                <a:cubicBezTo>
                  <a:pt x="3908" y="3782646"/>
                  <a:pt x="7815" y="1891323"/>
                  <a:pt x="11723" y="0"/>
                </a:cubicBezTo>
                <a:lnTo>
                  <a:pt x="3587262" y="2743200"/>
                </a:lnTo>
                <a:lnTo>
                  <a:pt x="0" y="5673969"/>
                </a:lnTo>
                <a:close/>
              </a:path>
            </a:pathLst>
          </a:custGeom>
          <a:solidFill>
            <a:schemeClr val="bg1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" name="-"/>
          <p:cNvSpPr/>
          <p:nvPr/>
        </p:nvSpPr>
        <p:spPr>
          <a:xfrm>
            <a:off x="0" y="3657600"/>
            <a:ext cx="3587262" cy="5673969"/>
          </a:xfrm>
          <a:custGeom>
            <a:avLst/>
            <a:gdLst>
              <a:gd name="connsiteX0" fmla="*/ 0 w 2368062"/>
              <a:gd name="connsiteY0" fmla="*/ 2836985 h 2836985"/>
              <a:gd name="connsiteX1" fmla="*/ 1184031 w 2368062"/>
              <a:gd name="connsiteY1" fmla="*/ 0 h 2836985"/>
              <a:gd name="connsiteX2" fmla="*/ 2368062 w 2368062"/>
              <a:gd name="connsiteY2" fmla="*/ 2836985 h 2836985"/>
              <a:gd name="connsiteX3" fmla="*/ 0 w 2368062"/>
              <a:gd name="connsiteY3" fmla="*/ 2836985 h 2836985"/>
              <a:gd name="connsiteX0" fmla="*/ 0 w 2368062"/>
              <a:gd name="connsiteY0" fmla="*/ 5673969 h 5673969"/>
              <a:gd name="connsiteX1" fmla="*/ 11723 w 2368062"/>
              <a:gd name="connsiteY1" fmla="*/ 0 h 5673969"/>
              <a:gd name="connsiteX2" fmla="*/ 2368062 w 2368062"/>
              <a:gd name="connsiteY2" fmla="*/ 5673969 h 5673969"/>
              <a:gd name="connsiteX3" fmla="*/ 0 w 2368062"/>
              <a:gd name="connsiteY3" fmla="*/ 5673969 h 5673969"/>
              <a:gd name="connsiteX0" fmla="*/ 0 w 3587262"/>
              <a:gd name="connsiteY0" fmla="*/ 5673969 h 5673969"/>
              <a:gd name="connsiteX1" fmla="*/ 11723 w 3587262"/>
              <a:gd name="connsiteY1" fmla="*/ 0 h 5673969"/>
              <a:gd name="connsiteX2" fmla="*/ 3587262 w 3587262"/>
              <a:gd name="connsiteY2" fmla="*/ 2743200 h 5673969"/>
              <a:gd name="connsiteX3" fmla="*/ 0 w 3587262"/>
              <a:gd name="connsiteY3" fmla="*/ 5673969 h 5673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262" h="5673969">
                <a:moveTo>
                  <a:pt x="0" y="5673969"/>
                </a:moveTo>
                <a:cubicBezTo>
                  <a:pt x="3908" y="3782646"/>
                  <a:pt x="7815" y="1891323"/>
                  <a:pt x="11723" y="0"/>
                </a:cubicBezTo>
                <a:lnTo>
                  <a:pt x="3587262" y="2743200"/>
                </a:lnTo>
                <a:lnTo>
                  <a:pt x="0" y="5673969"/>
                </a:lnTo>
                <a:close/>
              </a:path>
            </a:pathLst>
          </a:custGeom>
          <a:gradFill>
            <a:gsLst>
              <a:gs pos="0">
                <a:srgbClr val="333F4F"/>
              </a:gs>
              <a:gs pos="100000">
                <a:srgbClr val="391145"/>
              </a:gs>
            </a:gsLst>
            <a:path path="rect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-"/>
          <p:cNvSpPr/>
          <p:nvPr/>
        </p:nvSpPr>
        <p:spPr>
          <a:xfrm>
            <a:off x="-9718" y="5205046"/>
            <a:ext cx="8075196" cy="6140450"/>
          </a:xfrm>
          <a:custGeom>
            <a:avLst/>
            <a:gdLst>
              <a:gd name="connsiteX0" fmla="*/ 0 w 6017613"/>
              <a:gd name="connsiteY0" fmla="*/ 0 h 2389065"/>
              <a:gd name="connsiteX1" fmla="*/ 6017613 w 6017613"/>
              <a:gd name="connsiteY1" fmla="*/ 0 h 2389065"/>
              <a:gd name="connsiteX2" fmla="*/ 6017613 w 6017613"/>
              <a:gd name="connsiteY2" fmla="*/ 2389065 h 2389065"/>
              <a:gd name="connsiteX3" fmla="*/ 0 w 6017613"/>
              <a:gd name="connsiteY3" fmla="*/ 2389065 h 2389065"/>
              <a:gd name="connsiteX4" fmla="*/ 0 w 6017613"/>
              <a:gd name="connsiteY4" fmla="*/ 0 h 2389065"/>
              <a:gd name="connsiteX0" fmla="*/ 0 w 6017613"/>
              <a:gd name="connsiteY0" fmla="*/ 3727939 h 6117004"/>
              <a:gd name="connsiteX1" fmla="*/ 4517060 w 6017613"/>
              <a:gd name="connsiteY1" fmla="*/ 0 h 6117004"/>
              <a:gd name="connsiteX2" fmla="*/ 6017613 w 6017613"/>
              <a:gd name="connsiteY2" fmla="*/ 6117004 h 6117004"/>
              <a:gd name="connsiteX3" fmla="*/ 0 w 6017613"/>
              <a:gd name="connsiteY3" fmla="*/ 6117004 h 6117004"/>
              <a:gd name="connsiteX4" fmla="*/ 0 w 6017613"/>
              <a:gd name="connsiteY4" fmla="*/ 3727939 h 6117004"/>
              <a:gd name="connsiteX0" fmla="*/ 0 w 8057429"/>
              <a:gd name="connsiteY0" fmla="*/ 3727939 h 6140450"/>
              <a:gd name="connsiteX1" fmla="*/ 4517060 w 8057429"/>
              <a:gd name="connsiteY1" fmla="*/ 0 h 6140450"/>
              <a:gd name="connsiteX2" fmla="*/ 8057429 w 8057429"/>
              <a:gd name="connsiteY2" fmla="*/ 6140450 h 6140450"/>
              <a:gd name="connsiteX3" fmla="*/ 0 w 8057429"/>
              <a:gd name="connsiteY3" fmla="*/ 6117004 h 6140450"/>
              <a:gd name="connsiteX4" fmla="*/ 0 w 8057429"/>
              <a:gd name="connsiteY4" fmla="*/ 3727939 h 6140450"/>
              <a:gd name="connsiteX0" fmla="*/ 0 w 8075196"/>
              <a:gd name="connsiteY0" fmla="*/ 3727939 h 6140450"/>
              <a:gd name="connsiteX1" fmla="*/ 4517060 w 8075196"/>
              <a:gd name="connsiteY1" fmla="*/ 0 h 6140450"/>
              <a:gd name="connsiteX2" fmla="*/ 8075196 w 8075196"/>
              <a:gd name="connsiteY2" fmla="*/ 2227385 h 6140450"/>
              <a:gd name="connsiteX3" fmla="*/ 8057429 w 8075196"/>
              <a:gd name="connsiteY3" fmla="*/ 6140450 h 6140450"/>
              <a:gd name="connsiteX4" fmla="*/ 0 w 8075196"/>
              <a:gd name="connsiteY4" fmla="*/ 6117004 h 6140450"/>
              <a:gd name="connsiteX5" fmla="*/ 0 w 8075196"/>
              <a:gd name="connsiteY5" fmla="*/ 3727939 h 6140450"/>
              <a:gd name="connsiteX0" fmla="*/ 0 w 8075196"/>
              <a:gd name="connsiteY0" fmla="*/ 3727939 h 6140450"/>
              <a:gd name="connsiteX1" fmla="*/ 4517060 w 8075196"/>
              <a:gd name="connsiteY1" fmla="*/ 0 h 6140450"/>
              <a:gd name="connsiteX2" fmla="*/ 8075196 w 8075196"/>
              <a:gd name="connsiteY2" fmla="*/ 2227385 h 6140450"/>
              <a:gd name="connsiteX3" fmla="*/ 8057429 w 8075196"/>
              <a:gd name="connsiteY3" fmla="*/ 6140450 h 6140450"/>
              <a:gd name="connsiteX4" fmla="*/ 0 w 8075196"/>
              <a:gd name="connsiteY4" fmla="*/ 6117004 h 6140450"/>
              <a:gd name="connsiteX5" fmla="*/ 0 w 8075196"/>
              <a:gd name="connsiteY5" fmla="*/ 3727939 h 6140450"/>
              <a:gd name="connsiteX0" fmla="*/ 0 w 8075196"/>
              <a:gd name="connsiteY0" fmla="*/ 3727939 h 6140450"/>
              <a:gd name="connsiteX1" fmla="*/ 4517060 w 8075196"/>
              <a:gd name="connsiteY1" fmla="*/ 0 h 6140450"/>
              <a:gd name="connsiteX2" fmla="*/ 8075196 w 8075196"/>
              <a:gd name="connsiteY2" fmla="*/ 2227385 h 6140450"/>
              <a:gd name="connsiteX3" fmla="*/ 8057429 w 8075196"/>
              <a:gd name="connsiteY3" fmla="*/ 6140450 h 6140450"/>
              <a:gd name="connsiteX4" fmla="*/ 0 w 8075196"/>
              <a:gd name="connsiteY4" fmla="*/ 6117004 h 6140450"/>
              <a:gd name="connsiteX5" fmla="*/ 0 w 8075196"/>
              <a:gd name="connsiteY5" fmla="*/ 3727939 h 6140450"/>
              <a:gd name="connsiteX0" fmla="*/ 0 w 8075196"/>
              <a:gd name="connsiteY0" fmla="*/ 3727939 h 6140450"/>
              <a:gd name="connsiteX1" fmla="*/ 4517060 w 8075196"/>
              <a:gd name="connsiteY1" fmla="*/ 0 h 6140450"/>
              <a:gd name="connsiteX2" fmla="*/ 8075196 w 8075196"/>
              <a:gd name="connsiteY2" fmla="*/ 2227385 h 6140450"/>
              <a:gd name="connsiteX3" fmla="*/ 8057429 w 8075196"/>
              <a:gd name="connsiteY3" fmla="*/ 6140450 h 6140450"/>
              <a:gd name="connsiteX4" fmla="*/ 0 w 8075196"/>
              <a:gd name="connsiteY4" fmla="*/ 6117004 h 6140450"/>
              <a:gd name="connsiteX5" fmla="*/ 0 w 8075196"/>
              <a:gd name="connsiteY5" fmla="*/ 3727939 h 6140450"/>
              <a:gd name="connsiteX0" fmla="*/ 0 w 8075196"/>
              <a:gd name="connsiteY0" fmla="*/ 3727939 h 6140450"/>
              <a:gd name="connsiteX1" fmla="*/ 4517060 w 8075196"/>
              <a:gd name="connsiteY1" fmla="*/ 0 h 6140450"/>
              <a:gd name="connsiteX2" fmla="*/ 8075196 w 8075196"/>
              <a:gd name="connsiteY2" fmla="*/ 2227385 h 6140450"/>
              <a:gd name="connsiteX3" fmla="*/ 8057429 w 8075196"/>
              <a:gd name="connsiteY3" fmla="*/ 6140450 h 6140450"/>
              <a:gd name="connsiteX4" fmla="*/ 0 w 8075196"/>
              <a:gd name="connsiteY4" fmla="*/ 6117004 h 6140450"/>
              <a:gd name="connsiteX5" fmla="*/ 0 w 8075196"/>
              <a:gd name="connsiteY5" fmla="*/ 3727939 h 6140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75196" h="6140450">
                <a:moveTo>
                  <a:pt x="0" y="3727939"/>
                </a:moveTo>
                <a:lnTo>
                  <a:pt x="4517060" y="0"/>
                </a:lnTo>
                <a:cubicBezTo>
                  <a:pt x="5867229" y="859692"/>
                  <a:pt x="6912596" y="1484924"/>
                  <a:pt x="8075196" y="2227385"/>
                </a:cubicBezTo>
                <a:cubicBezTo>
                  <a:pt x="8069274" y="3531740"/>
                  <a:pt x="8063351" y="4836095"/>
                  <a:pt x="8057429" y="6140450"/>
                </a:cubicBezTo>
                <a:lnTo>
                  <a:pt x="0" y="6117004"/>
                </a:lnTo>
                <a:lnTo>
                  <a:pt x="0" y="37279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406400" dist="2540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-"/>
          <p:cNvSpPr/>
          <p:nvPr/>
        </p:nvSpPr>
        <p:spPr>
          <a:xfrm>
            <a:off x="3090863" y="6377355"/>
            <a:ext cx="4941194" cy="4944696"/>
          </a:xfrm>
          <a:custGeom>
            <a:avLst/>
            <a:gdLst>
              <a:gd name="connsiteX0" fmla="*/ 0 w 4005262"/>
              <a:gd name="connsiteY0" fmla="*/ 4492625 h 4492625"/>
              <a:gd name="connsiteX1" fmla="*/ 2002631 w 4005262"/>
              <a:gd name="connsiteY1" fmla="*/ 0 h 4492625"/>
              <a:gd name="connsiteX2" fmla="*/ 4005262 w 4005262"/>
              <a:gd name="connsiteY2" fmla="*/ 4492625 h 4492625"/>
              <a:gd name="connsiteX3" fmla="*/ 0 w 4005262"/>
              <a:gd name="connsiteY3" fmla="*/ 4492625 h 4492625"/>
              <a:gd name="connsiteX0" fmla="*/ 0 w 4005262"/>
              <a:gd name="connsiteY0" fmla="*/ 4435475 h 4435475"/>
              <a:gd name="connsiteX1" fmla="*/ 3974306 w 4005262"/>
              <a:gd name="connsiteY1" fmla="*/ 0 h 4435475"/>
              <a:gd name="connsiteX2" fmla="*/ 4005262 w 4005262"/>
              <a:gd name="connsiteY2" fmla="*/ 4435475 h 4435475"/>
              <a:gd name="connsiteX3" fmla="*/ 0 w 4005262"/>
              <a:gd name="connsiteY3" fmla="*/ 4435475 h 4435475"/>
              <a:gd name="connsiteX0" fmla="*/ 0 w 4005262"/>
              <a:gd name="connsiteY0" fmla="*/ 4420961 h 4420961"/>
              <a:gd name="connsiteX1" fmla="*/ 4003335 w 4005262"/>
              <a:gd name="connsiteY1" fmla="*/ 0 h 4420961"/>
              <a:gd name="connsiteX2" fmla="*/ 4005262 w 4005262"/>
              <a:gd name="connsiteY2" fmla="*/ 4420961 h 4420961"/>
              <a:gd name="connsiteX3" fmla="*/ 0 w 4005262"/>
              <a:gd name="connsiteY3" fmla="*/ 4420961 h 4420961"/>
              <a:gd name="connsiteX0" fmla="*/ 0 w 4026794"/>
              <a:gd name="connsiteY0" fmla="*/ 3760094 h 3760094"/>
              <a:gd name="connsiteX1" fmla="*/ 4026781 w 4026794"/>
              <a:gd name="connsiteY1" fmla="*/ 0 h 3760094"/>
              <a:gd name="connsiteX2" fmla="*/ 4005262 w 4026794"/>
              <a:gd name="connsiteY2" fmla="*/ 3760094 h 3760094"/>
              <a:gd name="connsiteX3" fmla="*/ 0 w 4026794"/>
              <a:gd name="connsiteY3" fmla="*/ 3760094 h 3760094"/>
              <a:gd name="connsiteX0" fmla="*/ 0 w 4941194"/>
              <a:gd name="connsiteY0" fmla="*/ 3760094 h 3760094"/>
              <a:gd name="connsiteX1" fmla="*/ 4941181 w 4941194"/>
              <a:gd name="connsiteY1" fmla="*/ 0 h 3760094"/>
              <a:gd name="connsiteX2" fmla="*/ 4919662 w 4941194"/>
              <a:gd name="connsiteY2" fmla="*/ 3760094 h 3760094"/>
              <a:gd name="connsiteX3" fmla="*/ 0 w 4941194"/>
              <a:gd name="connsiteY3" fmla="*/ 3760094 h 3760094"/>
              <a:gd name="connsiteX0" fmla="*/ 0 w 4941194"/>
              <a:gd name="connsiteY0" fmla="*/ 3573695 h 3573695"/>
              <a:gd name="connsiteX1" fmla="*/ 4941181 w 4941194"/>
              <a:gd name="connsiteY1" fmla="*/ 0 h 3573695"/>
              <a:gd name="connsiteX2" fmla="*/ 4919662 w 4941194"/>
              <a:gd name="connsiteY2" fmla="*/ 3573695 h 3573695"/>
              <a:gd name="connsiteX3" fmla="*/ 0 w 4941194"/>
              <a:gd name="connsiteY3" fmla="*/ 3573695 h 3573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1194" h="3573695">
                <a:moveTo>
                  <a:pt x="0" y="3573695"/>
                </a:moveTo>
                <a:lnTo>
                  <a:pt x="4941181" y="0"/>
                </a:lnTo>
                <a:cubicBezTo>
                  <a:pt x="4941823" y="1473654"/>
                  <a:pt x="4919020" y="2100041"/>
                  <a:pt x="4919662" y="3573695"/>
                </a:cubicBezTo>
                <a:lnTo>
                  <a:pt x="0" y="3573695"/>
                </a:lnTo>
                <a:close/>
              </a:path>
            </a:pathLst>
          </a:custGeom>
          <a:gradFill flip="none" rotWithShape="1">
            <a:gsLst>
              <a:gs pos="0">
                <a:srgbClr val="333F4F"/>
              </a:gs>
              <a:gs pos="100000">
                <a:srgbClr val="391145"/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  <a:effectLst>
            <a:outerShdw blurRad="406400" dist="2540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15" name="-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055" y="8551151"/>
            <a:ext cx="941876" cy="941876"/>
          </a:xfrm>
          <a:prstGeom prst="rect">
            <a:avLst/>
          </a:prstGeom>
        </p:spPr>
      </p:pic>
      <p:cxnSp>
        <p:nvCxnSpPr>
          <p:cNvPr id="22" name="-"/>
          <p:cNvCxnSpPr/>
          <p:nvPr/>
        </p:nvCxnSpPr>
        <p:spPr>
          <a:xfrm>
            <a:off x="375468" y="9468637"/>
            <a:ext cx="2432432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-"/>
          <p:cNvCxnSpPr/>
          <p:nvPr/>
        </p:nvCxnSpPr>
        <p:spPr>
          <a:xfrm>
            <a:off x="2828384" y="7298290"/>
            <a:ext cx="2432432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10"/>
          <p:cNvSpPr txBox="1"/>
          <p:nvPr/>
        </p:nvSpPr>
        <p:spPr>
          <a:xfrm>
            <a:off x="5360698" y="10432953"/>
            <a:ext cx="2457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600" i="1" dirty="0" smtClean="0">
                <a:solidFill>
                  <a:schemeClr val="bg1"/>
                </a:solidFill>
              </a:rPr>
              <a:t>Hotline number : +1234567</a:t>
            </a:r>
          </a:p>
          <a:p>
            <a:pPr algn="r"/>
            <a:r>
              <a:rPr lang="id-ID" sz="1600" i="1" dirty="0" smtClean="0">
                <a:solidFill>
                  <a:schemeClr val="bg1"/>
                </a:solidFill>
              </a:rPr>
              <a:t>www.yourdomain.com</a:t>
            </a:r>
          </a:p>
        </p:txBody>
      </p:sp>
      <p:sp>
        <p:nvSpPr>
          <p:cNvPr id="17" name="text 9"/>
          <p:cNvSpPr txBox="1"/>
          <p:nvPr/>
        </p:nvSpPr>
        <p:spPr>
          <a:xfrm>
            <a:off x="5456457" y="10135964"/>
            <a:ext cx="2364750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85000"/>
              </a:lnSpc>
            </a:pPr>
            <a:r>
              <a:rPr lang="id-ID" sz="1600" dirty="0" smtClean="0">
                <a:solidFill>
                  <a:srgbClr val="00B0F0"/>
                </a:solidFill>
                <a:latin typeface="KG Summer Sunshine Blackout" panose="02000000000000000000" pitchFamily="2" charset="0"/>
              </a:rPr>
              <a:t>COLORE SI AMET</a:t>
            </a:r>
          </a:p>
        </p:txBody>
      </p:sp>
      <p:sp>
        <p:nvSpPr>
          <p:cNvPr id="18" name="text 8"/>
          <p:cNvSpPr txBox="1"/>
          <p:nvPr/>
        </p:nvSpPr>
        <p:spPr>
          <a:xfrm>
            <a:off x="5339789" y="9829258"/>
            <a:ext cx="2483372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85000"/>
              </a:lnSpc>
            </a:pPr>
            <a:r>
              <a:rPr lang="id-ID" sz="2000" dirty="0" smtClean="0">
                <a:solidFill>
                  <a:schemeClr val="bg1"/>
                </a:solidFill>
                <a:latin typeface="KG Summer Sunshine Blackout" panose="02000000000000000000" pitchFamily="2" charset="0"/>
              </a:rPr>
              <a:t>LOREM IPSUM</a:t>
            </a:r>
          </a:p>
        </p:txBody>
      </p:sp>
      <p:sp>
        <p:nvSpPr>
          <p:cNvPr id="20" name="text 7"/>
          <p:cNvSpPr txBox="1"/>
          <p:nvPr/>
        </p:nvSpPr>
        <p:spPr>
          <a:xfrm>
            <a:off x="331926" y="9497665"/>
            <a:ext cx="32161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elit, sed do eiusmod tempor sed do eiusmod tempor incididunt ut labore et dolore magna aliqua </a:t>
            </a:r>
            <a:r>
              <a:rPr lang="id-ID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incididunt</a:t>
            </a:r>
          </a:p>
          <a:p>
            <a:endParaRPr lang="id-ID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id-ID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www.yourdomain.com</a:t>
            </a:r>
            <a:endParaRPr lang="id-ID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text 6"/>
          <p:cNvSpPr txBox="1"/>
          <p:nvPr/>
        </p:nvSpPr>
        <p:spPr>
          <a:xfrm>
            <a:off x="311442" y="8918575"/>
            <a:ext cx="24529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ABOUT US</a:t>
            </a:r>
            <a:endParaRPr lang="id-ID" sz="3600" b="1" dirty="0">
              <a:solidFill>
                <a:schemeClr val="tx1">
                  <a:lumMod val="85000"/>
                  <a:lumOff val="1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3" name="text 5"/>
          <p:cNvSpPr txBox="1"/>
          <p:nvPr/>
        </p:nvSpPr>
        <p:spPr>
          <a:xfrm>
            <a:off x="2784842" y="7327318"/>
            <a:ext cx="32161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elit, sed do eiusmod tempor sed do eiusmod </a:t>
            </a:r>
            <a:r>
              <a:rPr lang="id-ID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</a:p>
          <a:p>
            <a:endParaRPr lang="id-ID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id-ID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incididunt </a:t>
            </a:r>
            <a:r>
              <a:rPr lang="id-ID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ut labore et dolore magna aliqua </a:t>
            </a:r>
            <a:r>
              <a:rPr lang="id-ID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incididunt</a:t>
            </a:r>
          </a:p>
        </p:txBody>
      </p:sp>
      <p:sp>
        <p:nvSpPr>
          <p:cNvPr id="24" name="text 4"/>
          <p:cNvSpPr txBox="1"/>
          <p:nvPr/>
        </p:nvSpPr>
        <p:spPr>
          <a:xfrm>
            <a:off x="2764358" y="6748228"/>
            <a:ext cx="32896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LOREM IPSUM</a:t>
            </a:r>
            <a:endParaRPr lang="id-ID" sz="3600" b="1" dirty="0">
              <a:solidFill>
                <a:schemeClr val="tx1">
                  <a:lumMod val="85000"/>
                  <a:lumOff val="1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6" name="text 3"/>
          <p:cNvSpPr txBox="1"/>
          <p:nvPr/>
        </p:nvSpPr>
        <p:spPr>
          <a:xfrm rot="21218211">
            <a:off x="329987" y="5781281"/>
            <a:ext cx="2332691" cy="9294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id-ID" sz="3200" dirty="0" smtClean="0">
                <a:solidFill>
                  <a:schemeClr val="bg1"/>
                </a:solidFill>
                <a:latin typeface="KG You Are Loved" panose="02000000000000000000" pitchFamily="2" charset="0"/>
              </a:rPr>
              <a:t>BIG DISCOUNT</a:t>
            </a:r>
          </a:p>
          <a:p>
            <a:pPr algn="ctr">
              <a:lnSpc>
                <a:spcPct val="85000"/>
              </a:lnSpc>
            </a:pPr>
            <a:r>
              <a:rPr lang="id-ID" sz="3200" dirty="0" smtClean="0">
                <a:solidFill>
                  <a:schemeClr val="bg1"/>
                </a:solidFill>
                <a:latin typeface="KG You Are Loved" panose="02000000000000000000" pitchFamily="2" charset="0"/>
              </a:rPr>
              <a:t>OF THE MONTH</a:t>
            </a:r>
          </a:p>
        </p:txBody>
      </p:sp>
      <p:sp>
        <p:nvSpPr>
          <p:cNvPr id="13" name="text 2"/>
          <p:cNvSpPr txBox="1"/>
          <p:nvPr/>
        </p:nvSpPr>
        <p:spPr>
          <a:xfrm rot="21105814">
            <a:off x="1244313" y="4769235"/>
            <a:ext cx="39217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800" b="1" dirty="0" smtClean="0">
                <a:solidFill>
                  <a:schemeClr val="bg1"/>
                </a:solidFill>
                <a:latin typeface="KG Ignite the Light" panose="02000506000000020004" pitchFamily="2" charset="0"/>
              </a:rPr>
              <a:t>Crystal permata</a:t>
            </a:r>
            <a:endParaRPr lang="id-ID" sz="4800" b="1" dirty="0">
              <a:solidFill>
                <a:schemeClr val="bg1"/>
              </a:solidFill>
              <a:latin typeface="KG Ignite the Light" panose="02000506000000020004" pitchFamily="2" charset="0"/>
            </a:endParaRPr>
          </a:p>
        </p:txBody>
      </p:sp>
      <p:sp>
        <p:nvSpPr>
          <p:cNvPr id="14" name="text 1"/>
          <p:cNvSpPr txBox="1"/>
          <p:nvPr/>
        </p:nvSpPr>
        <p:spPr>
          <a:xfrm rot="21105814">
            <a:off x="201023" y="3836463"/>
            <a:ext cx="489044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8800" b="1" dirty="0" smtClean="0">
                <a:solidFill>
                  <a:schemeClr val="bg1"/>
                </a:solidFill>
                <a:latin typeface="KG Ignite the Light" panose="02000506000000020004" pitchFamily="2" charset="0"/>
              </a:rPr>
              <a:t>Apartment</a:t>
            </a:r>
            <a:endParaRPr lang="id-ID" sz="8800" b="1" dirty="0">
              <a:solidFill>
                <a:schemeClr val="bg1"/>
              </a:solidFill>
              <a:latin typeface="KG Ignite the Light" panose="02000506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66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8" r="13658"/>
          <a:stretch>
            <a:fillRect/>
          </a:stretch>
        </p:blipFill>
        <p:spPr/>
      </p:pic>
      <p:cxnSp>
        <p:nvCxnSpPr>
          <p:cNvPr id="11" name="put picture below"/>
          <p:cNvCxnSpPr/>
          <p:nvPr/>
        </p:nvCxnSpPr>
        <p:spPr>
          <a:xfrm>
            <a:off x="2742954" y="4041297"/>
            <a:ext cx="4309936" cy="3141785"/>
          </a:xfrm>
          <a:prstGeom prst="line">
            <a:avLst/>
          </a:prstGeom>
          <a:ln w="50800">
            <a:solidFill>
              <a:srgbClr val="00B0F0"/>
            </a:solidFill>
          </a:ln>
          <a:effectLst>
            <a:glow rad="228600">
              <a:srgbClr val="00B0F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-"/>
          <p:cNvCxnSpPr/>
          <p:nvPr/>
        </p:nvCxnSpPr>
        <p:spPr>
          <a:xfrm>
            <a:off x="1285889" y="3382593"/>
            <a:ext cx="4309936" cy="3141785"/>
          </a:xfrm>
          <a:prstGeom prst="line">
            <a:avLst/>
          </a:prstGeom>
          <a:ln w="50800">
            <a:solidFill>
              <a:srgbClr val="A03A7A"/>
            </a:solidFill>
          </a:ln>
          <a:effectLst>
            <a:glow rad="139700">
              <a:srgbClr val="7030A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-"/>
          <p:cNvSpPr/>
          <p:nvPr/>
        </p:nvSpPr>
        <p:spPr>
          <a:xfrm rot="5400000">
            <a:off x="-1383322" y="3587262"/>
            <a:ext cx="6940059" cy="4173418"/>
          </a:xfrm>
          <a:prstGeom prst="triangle">
            <a:avLst/>
          </a:prstGeom>
          <a:solidFill>
            <a:srgbClr val="EFB6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-"/>
          <p:cNvSpPr/>
          <p:nvPr/>
        </p:nvSpPr>
        <p:spPr>
          <a:xfrm rot="5400000">
            <a:off x="-258275" y="2365857"/>
            <a:ext cx="4689962" cy="3181129"/>
          </a:xfrm>
          <a:prstGeom prst="triangle">
            <a:avLst/>
          </a:prstGeom>
          <a:solidFill>
            <a:srgbClr val="F2C548">
              <a:alpha val="4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-"/>
          <p:cNvSpPr/>
          <p:nvPr/>
        </p:nvSpPr>
        <p:spPr>
          <a:xfrm rot="5400000">
            <a:off x="-720520" y="4085659"/>
            <a:ext cx="5282467" cy="3176622"/>
          </a:xfrm>
          <a:prstGeom prst="triangle">
            <a:avLst/>
          </a:prstGeom>
          <a:solidFill>
            <a:srgbClr val="BF900D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-"/>
          <p:cNvSpPr/>
          <p:nvPr/>
        </p:nvSpPr>
        <p:spPr>
          <a:xfrm rot="5400000">
            <a:off x="504094" y="3294191"/>
            <a:ext cx="4372706" cy="2965939"/>
          </a:xfrm>
          <a:prstGeom prst="triangle">
            <a:avLst/>
          </a:prstGeom>
          <a:solidFill>
            <a:srgbClr val="F2C548">
              <a:alpha val="9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9" name="-"/>
          <p:cNvCxnSpPr/>
          <p:nvPr/>
        </p:nvCxnSpPr>
        <p:spPr>
          <a:xfrm>
            <a:off x="332402" y="1219200"/>
            <a:ext cx="4309936" cy="3141785"/>
          </a:xfrm>
          <a:prstGeom prst="line">
            <a:avLst/>
          </a:prstGeom>
          <a:ln w="508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-"/>
          <p:cNvCxnSpPr/>
          <p:nvPr/>
        </p:nvCxnSpPr>
        <p:spPr>
          <a:xfrm flipV="1">
            <a:off x="2044314" y="8277225"/>
            <a:ext cx="2129103" cy="3838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-"/>
          <p:cNvSpPr/>
          <p:nvPr/>
        </p:nvSpPr>
        <p:spPr>
          <a:xfrm flipH="1">
            <a:off x="4345174" y="10773519"/>
            <a:ext cx="3665350" cy="548531"/>
          </a:xfrm>
          <a:custGeom>
            <a:avLst/>
            <a:gdLst>
              <a:gd name="connsiteX0" fmla="*/ 0 w 3926076"/>
              <a:gd name="connsiteY0" fmla="*/ 0 h 548531"/>
              <a:gd name="connsiteX1" fmla="*/ 3926076 w 3926076"/>
              <a:gd name="connsiteY1" fmla="*/ 0 h 548531"/>
              <a:gd name="connsiteX2" fmla="*/ 3926076 w 3926076"/>
              <a:gd name="connsiteY2" fmla="*/ 548531 h 548531"/>
              <a:gd name="connsiteX3" fmla="*/ 0 w 3926076"/>
              <a:gd name="connsiteY3" fmla="*/ 548531 h 548531"/>
              <a:gd name="connsiteX4" fmla="*/ 0 w 3926076"/>
              <a:gd name="connsiteY4" fmla="*/ 0 h 548531"/>
              <a:gd name="connsiteX0" fmla="*/ 0 w 4364226"/>
              <a:gd name="connsiteY0" fmla="*/ 0 h 567581"/>
              <a:gd name="connsiteX1" fmla="*/ 3926076 w 4364226"/>
              <a:gd name="connsiteY1" fmla="*/ 0 h 567581"/>
              <a:gd name="connsiteX2" fmla="*/ 4364226 w 4364226"/>
              <a:gd name="connsiteY2" fmla="*/ 567581 h 567581"/>
              <a:gd name="connsiteX3" fmla="*/ 0 w 4364226"/>
              <a:gd name="connsiteY3" fmla="*/ 548531 h 567581"/>
              <a:gd name="connsiteX4" fmla="*/ 0 w 4364226"/>
              <a:gd name="connsiteY4" fmla="*/ 0 h 567581"/>
              <a:gd name="connsiteX0" fmla="*/ 0 w 4345176"/>
              <a:gd name="connsiteY0" fmla="*/ 0 h 548531"/>
              <a:gd name="connsiteX1" fmla="*/ 3926076 w 4345176"/>
              <a:gd name="connsiteY1" fmla="*/ 0 h 548531"/>
              <a:gd name="connsiteX2" fmla="*/ 4345176 w 4345176"/>
              <a:gd name="connsiteY2" fmla="*/ 548531 h 548531"/>
              <a:gd name="connsiteX3" fmla="*/ 0 w 4345176"/>
              <a:gd name="connsiteY3" fmla="*/ 548531 h 548531"/>
              <a:gd name="connsiteX4" fmla="*/ 0 w 4345176"/>
              <a:gd name="connsiteY4" fmla="*/ 0 h 548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5176" h="548531">
                <a:moveTo>
                  <a:pt x="0" y="0"/>
                </a:moveTo>
                <a:lnTo>
                  <a:pt x="3926076" y="0"/>
                </a:lnTo>
                <a:lnTo>
                  <a:pt x="4345176" y="548531"/>
                </a:lnTo>
                <a:lnTo>
                  <a:pt x="0" y="548531"/>
                </a:lnTo>
                <a:lnTo>
                  <a:pt x="0" y="0"/>
                </a:lnTo>
                <a:close/>
              </a:path>
            </a:pathLst>
          </a:custGeom>
          <a:solidFill>
            <a:srgbClr val="298C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-"/>
          <p:cNvSpPr/>
          <p:nvPr/>
        </p:nvSpPr>
        <p:spPr>
          <a:xfrm flipH="1">
            <a:off x="4060110" y="10767169"/>
            <a:ext cx="560810" cy="567581"/>
          </a:xfrm>
          <a:custGeom>
            <a:avLst/>
            <a:gdLst>
              <a:gd name="connsiteX0" fmla="*/ 0 w 874524"/>
              <a:gd name="connsiteY0" fmla="*/ 0 h 567581"/>
              <a:gd name="connsiteX1" fmla="*/ 874524 w 874524"/>
              <a:gd name="connsiteY1" fmla="*/ 0 h 567581"/>
              <a:gd name="connsiteX2" fmla="*/ 874524 w 874524"/>
              <a:gd name="connsiteY2" fmla="*/ 567581 h 567581"/>
              <a:gd name="connsiteX3" fmla="*/ 0 w 874524"/>
              <a:gd name="connsiteY3" fmla="*/ 567581 h 567581"/>
              <a:gd name="connsiteX4" fmla="*/ 0 w 874524"/>
              <a:gd name="connsiteY4" fmla="*/ 0 h 567581"/>
              <a:gd name="connsiteX0" fmla="*/ 0 w 874524"/>
              <a:gd name="connsiteY0" fmla="*/ 6350 h 573931"/>
              <a:gd name="connsiteX1" fmla="*/ 207774 w 874524"/>
              <a:gd name="connsiteY1" fmla="*/ 0 h 573931"/>
              <a:gd name="connsiteX2" fmla="*/ 874524 w 874524"/>
              <a:gd name="connsiteY2" fmla="*/ 573931 h 573931"/>
              <a:gd name="connsiteX3" fmla="*/ 0 w 874524"/>
              <a:gd name="connsiteY3" fmla="*/ 573931 h 573931"/>
              <a:gd name="connsiteX4" fmla="*/ 0 w 874524"/>
              <a:gd name="connsiteY4" fmla="*/ 6350 h 573931"/>
              <a:gd name="connsiteX0" fmla="*/ 0 w 874524"/>
              <a:gd name="connsiteY0" fmla="*/ 6350 h 573931"/>
              <a:gd name="connsiteX1" fmla="*/ 207774 w 874524"/>
              <a:gd name="connsiteY1" fmla="*/ 0 h 573931"/>
              <a:gd name="connsiteX2" fmla="*/ 874524 w 874524"/>
              <a:gd name="connsiteY2" fmla="*/ 573931 h 573931"/>
              <a:gd name="connsiteX3" fmla="*/ 120650 w 874524"/>
              <a:gd name="connsiteY3" fmla="*/ 573931 h 573931"/>
              <a:gd name="connsiteX4" fmla="*/ 0 w 874524"/>
              <a:gd name="connsiteY4" fmla="*/ 6350 h 573931"/>
              <a:gd name="connsiteX0" fmla="*/ 0 w 334774"/>
              <a:gd name="connsiteY0" fmla="*/ 6350 h 573931"/>
              <a:gd name="connsiteX1" fmla="*/ 207774 w 334774"/>
              <a:gd name="connsiteY1" fmla="*/ 0 h 573931"/>
              <a:gd name="connsiteX2" fmla="*/ 334774 w 334774"/>
              <a:gd name="connsiteY2" fmla="*/ 567581 h 573931"/>
              <a:gd name="connsiteX3" fmla="*/ 120650 w 334774"/>
              <a:gd name="connsiteY3" fmla="*/ 573931 h 573931"/>
              <a:gd name="connsiteX4" fmla="*/ 0 w 334774"/>
              <a:gd name="connsiteY4" fmla="*/ 6350 h 573931"/>
              <a:gd name="connsiteX0" fmla="*/ 0 w 633224"/>
              <a:gd name="connsiteY0" fmla="*/ 0 h 573931"/>
              <a:gd name="connsiteX1" fmla="*/ 506224 w 633224"/>
              <a:gd name="connsiteY1" fmla="*/ 0 h 573931"/>
              <a:gd name="connsiteX2" fmla="*/ 633224 w 633224"/>
              <a:gd name="connsiteY2" fmla="*/ 567581 h 573931"/>
              <a:gd name="connsiteX3" fmla="*/ 419100 w 633224"/>
              <a:gd name="connsiteY3" fmla="*/ 573931 h 573931"/>
              <a:gd name="connsiteX4" fmla="*/ 0 w 633224"/>
              <a:gd name="connsiteY4" fmla="*/ 0 h 573931"/>
              <a:gd name="connsiteX0" fmla="*/ 0 w 633224"/>
              <a:gd name="connsiteY0" fmla="*/ 0 h 573931"/>
              <a:gd name="connsiteX1" fmla="*/ 239524 w 633224"/>
              <a:gd name="connsiteY1" fmla="*/ 6350 h 573931"/>
              <a:gd name="connsiteX2" fmla="*/ 633224 w 633224"/>
              <a:gd name="connsiteY2" fmla="*/ 567581 h 573931"/>
              <a:gd name="connsiteX3" fmla="*/ 419100 w 633224"/>
              <a:gd name="connsiteY3" fmla="*/ 573931 h 573931"/>
              <a:gd name="connsiteX4" fmla="*/ 0 w 633224"/>
              <a:gd name="connsiteY4" fmla="*/ 0 h 573931"/>
              <a:gd name="connsiteX0" fmla="*/ 0 w 633224"/>
              <a:gd name="connsiteY0" fmla="*/ 0 h 573931"/>
              <a:gd name="connsiteX1" fmla="*/ 239524 w 633224"/>
              <a:gd name="connsiteY1" fmla="*/ 6350 h 573931"/>
              <a:gd name="connsiteX2" fmla="*/ 633224 w 633224"/>
              <a:gd name="connsiteY2" fmla="*/ 567581 h 573931"/>
              <a:gd name="connsiteX3" fmla="*/ 419100 w 633224"/>
              <a:gd name="connsiteY3" fmla="*/ 573931 h 573931"/>
              <a:gd name="connsiteX4" fmla="*/ 0 w 633224"/>
              <a:gd name="connsiteY4" fmla="*/ 0 h 573931"/>
              <a:gd name="connsiteX0" fmla="*/ 0 w 633224"/>
              <a:gd name="connsiteY0" fmla="*/ 0 h 573931"/>
              <a:gd name="connsiteX1" fmla="*/ 239524 w 633224"/>
              <a:gd name="connsiteY1" fmla="*/ 6350 h 573931"/>
              <a:gd name="connsiteX2" fmla="*/ 633224 w 633224"/>
              <a:gd name="connsiteY2" fmla="*/ 567581 h 573931"/>
              <a:gd name="connsiteX3" fmla="*/ 419100 w 633224"/>
              <a:gd name="connsiteY3" fmla="*/ 573931 h 573931"/>
              <a:gd name="connsiteX4" fmla="*/ 0 w 633224"/>
              <a:gd name="connsiteY4" fmla="*/ 0 h 573931"/>
              <a:gd name="connsiteX0" fmla="*/ 0 w 620524"/>
              <a:gd name="connsiteY0" fmla="*/ 0 h 567581"/>
              <a:gd name="connsiteX1" fmla="*/ 226824 w 620524"/>
              <a:gd name="connsiteY1" fmla="*/ 0 h 567581"/>
              <a:gd name="connsiteX2" fmla="*/ 620524 w 620524"/>
              <a:gd name="connsiteY2" fmla="*/ 561231 h 567581"/>
              <a:gd name="connsiteX3" fmla="*/ 406400 w 620524"/>
              <a:gd name="connsiteY3" fmla="*/ 567581 h 567581"/>
              <a:gd name="connsiteX4" fmla="*/ 0 w 620524"/>
              <a:gd name="connsiteY4" fmla="*/ 0 h 567581"/>
              <a:gd name="connsiteX0" fmla="*/ 0 w 620524"/>
              <a:gd name="connsiteY0" fmla="*/ 6350 h 573931"/>
              <a:gd name="connsiteX1" fmla="*/ 220474 w 620524"/>
              <a:gd name="connsiteY1" fmla="*/ 0 h 573931"/>
              <a:gd name="connsiteX2" fmla="*/ 620524 w 620524"/>
              <a:gd name="connsiteY2" fmla="*/ 567581 h 573931"/>
              <a:gd name="connsiteX3" fmla="*/ 406400 w 620524"/>
              <a:gd name="connsiteY3" fmla="*/ 573931 h 573931"/>
              <a:gd name="connsiteX4" fmla="*/ 0 w 620524"/>
              <a:gd name="connsiteY4" fmla="*/ 6350 h 573931"/>
              <a:gd name="connsiteX0" fmla="*/ 0 w 620524"/>
              <a:gd name="connsiteY0" fmla="*/ 6350 h 573931"/>
              <a:gd name="connsiteX1" fmla="*/ 188724 w 620524"/>
              <a:gd name="connsiteY1" fmla="*/ 0 h 573931"/>
              <a:gd name="connsiteX2" fmla="*/ 620524 w 620524"/>
              <a:gd name="connsiteY2" fmla="*/ 567581 h 573931"/>
              <a:gd name="connsiteX3" fmla="*/ 406400 w 620524"/>
              <a:gd name="connsiteY3" fmla="*/ 573931 h 573931"/>
              <a:gd name="connsiteX4" fmla="*/ 0 w 620524"/>
              <a:gd name="connsiteY4" fmla="*/ 6350 h 573931"/>
              <a:gd name="connsiteX0" fmla="*/ 0 w 652274"/>
              <a:gd name="connsiteY0" fmla="*/ 12700 h 573931"/>
              <a:gd name="connsiteX1" fmla="*/ 220474 w 652274"/>
              <a:gd name="connsiteY1" fmla="*/ 0 h 573931"/>
              <a:gd name="connsiteX2" fmla="*/ 652274 w 652274"/>
              <a:gd name="connsiteY2" fmla="*/ 567581 h 573931"/>
              <a:gd name="connsiteX3" fmla="*/ 438150 w 652274"/>
              <a:gd name="connsiteY3" fmla="*/ 573931 h 573931"/>
              <a:gd name="connsiteX4" fmla="*/ 0 w 652274"/>
              <a:gd name="connsiteY4" fmla="*/ 12700 h 573931"/>
              <a:gd name="connsiteX0" fmla="*/ 0 w 633224"/>
              <a:gd name="connsiteY0" fmla="*/ 12700 h 573931"/>
              <a:gd name="connsiteX1" fmla="*/ 201424 w 633224"/>
              <a:gd name="connsiteY1" fmla="*/ 0 h 573931"/>
              <a:gd name="connsiteX2" fmla="*/ 633224 w 633224"/>
              <a:gd name="connsiteY2" fmla="*/ 567581 h 573931"/>
              <a:gd name="connsiteX3" fmla="*/ 419100 w 633224"/>
              <a:gd name="connsiteY3" fmla="*/ 573931 h 573931"/>
              <a:gd name="connsiteX4" fmla="*/ 0 w 633224"/>
              <a:gd name="connsiteY4" fmla="*/ 12700 h 573931"/>
              <a:gd name="connsiteX0" fmla="*/ 0 w 633224"/>
              <a:gd name="connsiteY0" fmla="*/ 0 h 561231"/>
              <a:gd name="connsiteX1" fmla="*/ 214124 w 633224"/>
              <a:gd name="connsiteY1" fmla="*/ 6350 h 561231"/>
              <a:gd name="connsiteX2" fmla="*/ 633224 w 633224"/>
              <a:gd name="connsiteY2" fmla="*/ 554881 h 561231"/>
              <a:gd name="connsiteX3" fmla="*/ 419100 w 633224"/>
              <a:gd name="connsiteY3" fmla="*/ 561231 h 561231"/>
              <a:gd name="connsiteX4" fmla="*/ 0 w 633224"/>
              <a:gd name="connsiteY4" fmla="*/ 0 h 561231"/>
              <a:gd name="connsiteX0" fmla="*/ 0 w 633224"/>
              <a:gd name="connsiteY0" fmla="*/ 6350 h 567581"/>
              <a:gd name="connsiteX1" fmla="*/ 207774 w 633224"/>
              <a:gd name="connsiteY1" fmla="*/ 0 h 567581"/>
              <a:gd name="connsiteX2" fmla="*/ 633224 w 633224"/>
              <a:gd name="connsiteY2" fmla="*/ 561231 h 567581"/>
              <a:gd name="connsiteX3" fmla="*/ 419100 w 633224"/>
              <a:gd name="connsiteY3" fmla="*/ 567581 h 567581"/>
              <a:gd name="connsiteX4" fmla="*/ 0 w 633224"/>
              <a:gd name="connsiteY4" fmla="*/ 6350 h 567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3224" h="567581">
                <a:moveTo>
                  <a:pt x="0" y="6350"/>
                </a:moveTo>
                <a:lnTo>
                  <a:pt x="207774" y="0"/>
                </a:lnTo>
                <a:lnTo>
                  <a:pt x="633224" y="561231"/>
                </a:lnTo>
                <a:lnTo>
                  <a:pt x="419100" y="567581"/>
                </a:lnTo>
                <a:lnTo>
                  <a:pt x="0" y="6350"/>
                </a:lnTo>
                <a:close/>
              </a:path>
            </a:pathLst>
          </a:custGeom>
          <a:solidFill>
            <a:srgbClr val="164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28" name="-"/>
          <p:cNvCxnSpPr/>
          <p:nvPr/>
        </p:nvCxnSpPr>
        <p:spPr>
          <a:xfrm flipV="1">
            <a:off x="5402589" y="8262711"/>
            <a:ext cx="2129103" cy="3838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6"/>
          <p:cNvSpPr txBox="1"/>
          <p:nvPr/>
        </p:nvSpPr>
        <p:spPr>
          <a:xfrm>
            <a:off x="4735470" y="10862729"/>
            <a:ext cx="3015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dirty="0" smtClean="0">
                <a:solidFill>
                  <a:schemeClr val="bg1"/>
                </a:solidFill>
              </a:rPr>
              <a:t>HOTLINE NUMBER : +1234567</a:t>
            </a:r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15" name="text 5"/>
          <p:cNvSpPr txBox="1"/>
          <p:nvPr/>
        </p:nvSpPr>
        <p:spPr>
          <a:xfrm>
            <a:off x="5302454" y="8326090"/>
            <a:ext cx="230605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elit, sed do eiusmod tempor sed do eiusmod tempor incididunt ut labore et dolore magna aliqua </a:t>
            </a:r>
            <a:r>
              <a:rPr lang="id-ID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incididunt</a:t>
            </a:r>
          </a:p>
          <a:p>
            <a:endParaRPr lang="id-ID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id-ID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www.yourdomain.com</a:t>
            </a:r>
            <a:endParaRPr lang="id-ID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7" name="text 4"/>
          <p:cNvSpPr txBox="1"/>
          <p:nvPr/>
        </p:nvSpPr>
        <p:spPr>
          <a:xfrm>
            <a:off x="5292843" y="7773637"/>
            <a:ext cx="19479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ABOUT US</a:t>
            </a:r>
            <a:endParaRPr lang="id-ID" sz="2800" b="1" dirty="0">
              <a:solidFill>
                <a:schemeClr val="tx1">
                  <a:lumMod val="85000"/>
                  <a:lumOff val="1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0" name="text 3"/>
          <p:cNvSpPr txBox="1"/>
          <p:nvPr/>
        </p:nvSpPr>
        <p:spPr>
          <a:xfrm>
            <a:off x="1694610" y="8339718"/>
            <a:ext cx="314097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Lorem </a:t>
            </a:r>
            <a:r>
              <a:rPr lang="id-ID" sz="16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ipsum dolor sit amet, consectetur adipiscing elit, sed do </a:t>
            </a:r>
            <a:r>
              <a:rPr lang="id-ID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eiusmod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16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elit, sed do </a:t>
            </a:r>
            <a:r>
              <a:rPr lang="id-ID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eiusmod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16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</a:t>
            </a:r>
            <a:r>
              <a:rPr lang="id-ID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endParaRPr lang="id-ID" sz="16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text 2"/>
          <p:cNvSpPr txBox="1"/>
          <p:nvPr/>
        </p:nvSpPr>
        <p:spPr>
          <a:xfrm>
            <a:off x="1904088" y="7788151"/>
            <a:ext cx="24192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OUR SERVICE</a:t>
            </a:r>
            <a:endParaRPr lang="id-ID" sz="2800" b="1" dirty="0">
              <a:solidFill>
                <a:schemeClr val="tx1">
                  <a:lumMod val="85000"/>
                  <a:lumOff val="1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4" name="text 1"/>
          <p:cNvSpPr txBox="1"/>
          <p:nvPr/>
        </p:nvSpPr>
        <p:spPr>
          <a:xfrm>
            <a:off x="511759" y="4590442"/>
            <a:ext cx="5947141" cy="24006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65000"/>
              </a:lnSpc>
            </a:pPr>
            <a:r>
              <a:rPr lang="id-ID" sz="8000" b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APARTMENT</a:t>
            </a:r>
          </a:p>
          <a:p>
            <a:pPr>
              <a:lnSpc>
                <a:spcPct val="65000"/>
              </a:lnSpc>
            </a:pPr>
            <a:r>
              <a:rPr lang="id-ID" sz="8000" b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OF THE</a:t>
            </a:r>
          </a:p>
          <a:p>
            <a:pPr>
              <a:lnSpc>
                <a:spcPct val="65000"/>
              </a:lnSpc>
            </a:pPr>
            <a:r>
              <a:rPr lang="id-ID" sz="8000" b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MONTH</a:t>
            </a:r>
          </a:p>
        </p:txBody>
      </p:sp>
    </p:spTree>
    <p:extLst>
      <p:ext uri="{BB962C8B-B14F-4D97-AF65-F5344CB8AC3E}">
        <p14:creationId xmlns:p14="http://schemas.microsoft.com/office/powerpoint/2010/main" val="398807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[]"/>
          <p:cNvGrpSpPr/>
          <p:nvPr/>
        </p:nvGrpSpPr>
        <p:grpSpPr>
          <a:xfrm>
            <a:off x="-914401" y="-328242"/>
            <a:ext cx="9860277" cy="8904776"/>
            <a:chOff x="-1872717" y="-1456963"/>
            <a:chExt cx="19039298" cy="17194310"/>
          </a:xfrm>
          <a:gradFill flip="none" rotWithShape="1">
            <a:gsLst>
              <a:gs pos="31000">
                <a:schemeClr val="bg1"/>
              </a:gs>
              <a:gs pos="85000">
                <a:srgbClr val="ECECEC"/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4" name="[]"/>
            <p:cNvSpPr/>
            <p:nvPr/>
          </p:nvSpPr>
          <p:spPr>
            <a:xfrm>
              <a:off x="6652344" y="-846796"/>
              <a:ext cx="1837692" cy="8050808"/>
            </a:xfrm>
            <a:custGeom>
              <a:avLst/>
              <a:gdLst>
                <a:gd name="connsiteX0" fmla="*/ 0 w 562708"/>
                <a:gd name="connsiteY0" fmla="*/ 0 h 5650523"/>
                <a:gd name="connsiteX1" fmla="*/ 562708 w 562708"/>
                <a:gd name="connsiteY1" fmla="*/ 0 h 5650523"/>
                <a:gd name="connsiteX2" fmla="*/ 562708 w 562708"/>
                <a:gd name="connsiteY2" fmla="*/ 5650523 h 5650523"/>
                <a:gd name="connsiteX3" fmla="*/ 0 w 562708"/>
                <a:gd name="connsiteY3" fmla="*/ 5650523 h 5650523"/>
                <a:gd name="connsiteX4" fmla="*/ 0 w 562708"/>
                <a:gd name="connsiteY4" fmla="*/ 0 h 5650523"/>
                <a:gd name="connsiteX0" fmla="*/ 0 w 867508"/>
                <a:gd name="connsiteY0" fmla="*/ 0 h 5650523"/>
                <a:gd name="connsiteX1" fmla="*/ 867508 w 867508"/>
                <a:gd name="connsiteY1" fmla="*/ 0 h 5650523"/>
                <a:gd name="connsiteX2" fmla="*/ 562708 w 867508"/>
                <a:gd name="connsiteY2" fmla="*/ 5650523 h 5650523"/>
                <a:gd name="connsiteX3" fmla="*/ 0 w 867508"/>
                <a:gd name="connsiteY3" fmla="*/ 5650523 h 5650523"/>
                <a:gd name="connsiteX4" fmla="*/ 0 w 867508"/>
                <a:gd name="connsiteY4" fmla="*/ 0 h 5650523"/>
                <a:gd name="connsiteX0" fmla="*/ 0 w 1146908"/>
                <a:gd name="connsiteY0" fmla="*/ 0 h 5650523"/>
                <a:gd name="connsiteX1" fmla="*/ 1146908 w 1146908"/>
                <a:gd name="connsiteY1" fmla="*/ 0 h 5650523"/>
                <a:gd name="connsiteX2" fmla="*/ 842108 w 1146908"/>
                <a:gd name="connsiteY2" fmla="*/ 5650523 h 5650523"/>
                <a:gd name="connsiteX3" fmla="*/ 279400 w 1146908"/>
                <a:gd name="connsiteY3" fmla="*/ 5650523 h 5650523"/>
                <a:gd name="connsiteX4" fmla="*/ 0 w 1146908"/>
                <a:gd name="connsiteY4" fmla="*/ 0 h 5650523"/>
                <a:gd name="connsiteX0" fmla="*/ 0 w 1442958"/>
                <a:gd name="connsiteY0" fmla="*/ 0 h 5650523"/>
                <a:gd name="connsiteX1" fmla="*/ 1442958 w 1442958"/>
                <a:gd name="connsiteY1" fmla="*/ 548856 h 5650523"/>
                <a:gd name="connsiteX2" fmla="*/ 842108 w 1442958"/>
                <a:gd name="connsiteY2" fmla="*/ 5650523 h 5650523"/>
                <a:gd name="connsiteX3" fmla="*/ 279400 w 1442958"/>
                <a:gd name="connsiteY3" fmla="*/ 5650523 h 5650523"/>
                <a:gd name="connsiteX4" fmla="*/ 0 w 1442958"/>
                <a:gd name="connsiteY4" fmla="*/ 0 h 5650523"/>
                <a:gd name="connsiteX0" fmla="*/ 0 w 1837693"/>
                <a:gd name="connsiteY0" fmla="*/ 0 h 5117348"/>
                <a:gd name="connsiteX1" fmla="*/ 1837693 w 1837693"/>
                <a:gd name="connsiteY1" fmla="*/ 15681 h 5117348"/>
                <a:gd name="connsiteX2" fmla="*/ 1236843 w 1837693"/>
                <a:gd name="connsiteY2" fmla="*/ 5117348 h 5117348"/>
                <a:gd name="connsiteX3" fmla="*/ 674135 w 1837693"/>
                <a:gd name="connsiteY3" fmla="*/ 5117348 h 5117348"/>
                <a:gd name="connsiteX4" fmla="*/ 0 w 1837693"/>
                <a:gd name="connsiteY4" fmla="*/ 0 h 5117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7693" h="5117348">
                  <a:moveTo>
                    <a:pt x="0" y="0"/>
                  </a:moveTo>
                  <a:lnTo>
                    <a:pt x="1837693" y="15681"/>
                  </a:lnTo>
                  <a:lnTo>
                    <a:pt x="1236843" y="5117348"/>
                  </a:lnTo>
                  <a:lnTo>
                    <a:pt x="674135" y="511734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[]"/>
            <p:cNvSpPr/>
            <p:nvPr/>
          </p:nvSpPr>
          <p:spPr>
            <a:xfrm>
              <a:off x="7038782" y="6573441"/>
              <a:ext cx="1249968" cy="8185788"/>
            </a:xfrm>
            <a:custGeom>
              <a:avLst/>
              <a:gdLst>
                <a:gd name="connsiteX0" fmla="*/ 0 w 562708"/>
                <a:gd name="connsiteY0" fmla="*/ 0 h 5650523"/>
                <a:gd name="connsiteX1" fmla="*/ 562708 w 562708"/>
                <a:gd name="connsiteY1" fmla="*/ 0 h 5650523"/>
                <a:gd name="connsiteX2" fmla="*/ 562708 w 562708"/>
                <a:gd name="connsiteY2" fmla="*/ 5650523 h 5650523"/>
                <a:gd name="connsiteX3" fmla="*/ 0 w 562708"/>
                <a:gd name="connsiteY3" fmla="*/ 5650523 h 5650523"/>
                <a:gd name="connsiteX4" fmla="*/ 0 w 562708"/>
                <a:gd name="connsiteY4" fmla="*/ 0 h 5650523"/>
                <a:gd name="connsiteX0" fmla="*/ 0 w 981808"/>
                <a:gd name="connsiteY0" fmla="*/ 0 h 5853723"/>
                <a:gd name="connsiteX1" fmla="*/ 562708 w 981808"/>
                <a:gd name="connsiteY1" fmla="*/ 0 h 5853723"/>
                <a:gd name="connsiteX2" fmla="*/ 981808 w 981808"/>
                <a:gd name="connsiteY2" fmla="*/ 5853723 h 5853723"/>
                <a:gd name="connsiteX3" fmla="*/ 0 w 981808"/>
                <a:gd name="connsiteY3" fmla="*/ 5650523 h 5853723"/>
                <a:gd name="connsiteX4" fmla="*/ 0 w 981808"/>
                <a:gd name="connsiteY4" fmla="*/ 0 h 5853723"/>
                <a:gd name="connsiteX0" fmla="*/ 317500 w 1299308"/>
                <a:gd name="connsiteY0" fmla="*/ 0 h 5866423"/>
                <a:gd name="connsiteX1" fmla="*/ 880208 w 1299308"/>
                <a:gd name="connsiteY1" fmla="*/ 0 h 5866423"/>
                <a:gd name="connsiteX2" fmla="*/ 1299308 w 1299308"/>
                <a:gd name="connsiteY2" fmla="*/ 5853723 h 5866423"/>
                <a:gd name="connsiteX3" fmla="*/ 0 w 1299308"/>
                <a:gd name="connsiteY3" fmla="*/ 5866423 h 5866423"/>
                <a:gd name="connsiteX4" fmla="*/ 317500 w 1299308"/>
                <a:gd name="connsiteY4" fmla="*/ 0 h 5866423"/>
                <a:gd name="connsiteX0" fmla="*/ 317500 w 1299308"/>
                <a:gd name="connsiteY0" fmla="*/ 76200 h 5942623"/>
                <a:gd name="connsiteX1" fmla="*/ 727808 w 1299308"/>
                <a:gd name="connsiteY1" fmla="*/ 0 h 5942623"/>
                <a:gd name="connsiteX2" fmla="*/ 1299308 w 1299308"/>
                <a:gd name="connsiteY2" fmla="*/ 5929923 h 5942623"/>
                <a:gd name="connsiteX3" fmla="*/ 0 w 1299308"/>
                <a:gd name="connsiteY3" fmla="*/ 5942623 h 5942623"/>
                <a:gd name="connsiteX4" fmla="*/ 317500 w 1299308"/>
                <a:gd name="connsiteY4" fmla="*/ 76200 h 5942623"/>
                <a:gd name="connsiteX0" fmla="*/ 419100 w 1299308"/>
                <a:gd name="connsiteY0" fmla="*/ 76200 h 5942623"/>
                <a:gd name="connsiteX1" fmla="*/ 727808 w 1299308"/>
                <a:gd name="connsiteY1" fmla="*/ 0 h 5942623"/>
                <a:gd name="connsiteX2" fmla="*/ 1299308 w 1299308"/>
                <a:gd name="connsiteY2" fmla="*/ 5929923 h 5942623"/>
                <a:gd name="connsiteX3" fmla="*/ 0 w 1299308"/>
                <a:gd name="connsiteY3" fmla="*/ 5942623 h 5942623"/>
                <a:gd name="connsiteX4" fmla="*/ 419100 w 1299308"/>
                <a:gd name="connsiteY4" fmla="*/ 76200 h 5942623"/>
                <a:gd name="connsiteX0" fmla="*/ 419100 w 1274638"/>
                <a:gd name="connsiteY0" fmla="*/ 76200 h 5942623"/>
                <a:gd name="connsiteX1" fmla="*/ 727808 w 1274638"/>
                <a:gd name="connsiteY1" fmla="*/ 0 h 5942623"/>
                <a:gd name="connsiteX2" fmla="*/ 1274638 w 1274638"/>
                <a:gd name="connsiteY2" fmla="*/ 5032750 h 5942623"/>
                <a:gd name="connsiteX3" fmla="*/ 0 w 1274638"/>
                <a:gd name="connsiteY3" fmla="*/ 5942623 h 5942623"/>
                <a:gd name="connsiteX4" fmla="*/ 419100 w 1274638"/>
                <a:gd name="connsiteY4" fmla="*/ 76200 h 5942623"/>
                <a:gd name="connsiteX0" fmla="*/ 394430 w 1249968"/>
                <a:gd name="connsiteY0" fmla="*/ 76200 h 5045450"/>
                <a:gd name="connsiteX1" fmla="*/ 703138 w 1249968"/>
                <a:gd name="connsiteY1" fmla="*/ 0 h 5045450"/>
                <a:gd name="connsiteX2" fmla="*/ 1249968 w 1249968"/>
                <a:gd name="connsiteY2" fmla="*/ 5032750 h 5045450"/>
                <a:gd name="connsiteX3" fmla="*/ 0 w 1249968"/>
                <a:gd name="connsiteY3" fmla="*/ 5045450 h 5045450"/>
                <a:gd name="connsiteX4" fmla="*/ 394430 w 1249968"/>
                <a:gd name="connsiteY4" fmla="*/ 76200 h 504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9968" h="5045450">
                  <a:moveTo>
                    <a:pt x="394430" y="76200"/>
                  </a:moveTo>
                  <a:lnTo>
                    <a:pt x="703138" y="0"/>
                  </a:lnTo>
                  <a:lnTo>
                    <a:pt x="1249968" y="5032750"/>
                  </a:lnTo>
                  <a:lnTo>
                    <a:pt x="0" y="5045450"/>
                  </a:lnTo>
                  <a:lnTo>
                    <a:pt x="394430" y="762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[]"/>
            <p:cNvSpPr/>
            <p:nvPr/>
          </p:nvSpPr>
          <p:spPr>
            <a:xfrm>
              <a:off x="-178718" y="5960962"/>
              <a:ext cx="7688902" cy="1518401"/>
            </a:xfrm>
            <a:custGeom>
              <a:avLst/>
              <a:gdLst>
                <a:gd name="connsiteX0" fmla="*/ 0 w 6142892"/>
                <a:gd name="connsiteY0" fmla="*/ 0 h 633046"/>
                <a:gd name="connsiteX1" fmla="*/ 6142892 w 6142892"/>
                <a:gd name="connsiteY1" fmla="*/ 0 h 633046"/>
                <a:gd name="connsiteX2" fmla="*/ 6142892 w 6142892"/>
                <a:gd name="connsiteY2" fmla="*/ 633046 h 633046"/>
                <a:gd name="connsiteX3" fmla="*/ 0 w 6142892"/>
                <a:gd name="connsiteY3" fmla="*/ 633046 h 633046"/>
                <a:gd name="connsiteX4" fmla="*/ 0 w 6142892"/>
                <a:gd name="connsiteY4" fmla="*/ 0 h 633046"/>
                <a:gd name="connsiteX0" fmla="*/ 0 w 6206392"/>
                <a:gd name="connsiteY0" fmla="*/ 0 h 1153746"/>
                <a:gd name="connsiteX1" fmla="*/ 6206392 w 6206392"/>
                <a:gd name="connsiteY1" fmla="*/ 520700 h 1153746"/>
                <a:gd name="connsiteX2" fmla="*/ 6206392 w 6206392"/>
                <a:gd name="connsiteY2" fmla="*/ 1153746 h 1153746"/>
                <a:gd name="connsiteX3" fmla="*/ 63500 w 6206392"/>
                <a:gd name="connsiteY3" fmla="*/ 1153746 h 1153746"/>
                <a:gd name="connsiteX4" fmla="*/ 0 w 6206392"/>
                <a:gd name="connsiteY4" fmla="*/ 0 h 1153746"/>
                <a:gd name="connsiteX0" fmla="*/ 38100 w 6244492"/>
                <a:gd name="connsiteY0" fmla="*/ 0 h 1395046"/>
                <a:gd name="connsiteX1" fmla="*/ 6244492 w 6244492"/>
                <a:gd name="connsiteY1" fmla="*/ 520700 h 1395046"/>
                <a:gd name="connsiteX2" fmla="*/ 6244492 w 6244492"/>
                <a:gd name="connsiteY2" fmla="*/ 1153746 h 1395046"/>
                <a:gd name="connsiteX3" fmla="*/ 0 w 6244492"/>
                <a:gd name="connsiteY3" fmla="*/ 1395046 h 1395046"/>
                <a:gd name="connsiteX4" fmla="*/ 38100 w 6244492"/>
                <a:gd name="connsiteY4" fmla="*/ 0 h 1395046"/>
                <a:gd name="connsiteX0" fmla="*/ 38100 w 6244492"/>
                <a:gd name="connsiteY0" fmla="*/ 0 h 1395046"/>
                <a:gd name="connsiteX1" fmla="*/ 6244492 w 6244492"/>
                <a:gd name="connsiteY1" fmla="*/ 520700 h 1395046"/>
                <a:gd name="connsiteX2" fmla="*/ 6244492 w 6244492"/>
                <a:gd name="connsiteY2" fmla="*/ 1064846 h 1395046"/>
                <a:gd name="connsiteX3" fmla="*/ 0 w 6244492"/>
                <a:gd name="connsiteY3" fmla="*/ 1395046 h 1395046"/>
                <a:gd name="connsiteX4" fmla="*/ 38100 w 6244492"/>
                <a:gd name="connsiteY4" fmla="*/ 0 h 1395046"/>
                <a:gd name="connsiteX0" fmla="*/ 38100 w 6244492"/>
                <a:gd name="connsiteY0" fmla="*/ 0 h 1395046"/>
                <a:gd name="connsiteX1" fmla="*/ 6244492 w 6244492"/>
                <a:gd name="connsiteY1" fmla="*/ 647700 h 1395046"/>
                <a:gd name="connsiteX2" fmla="*/ 6244492 w 6244492"/>
                <a:gd name="connsiteY2" fmla="*/ 1064846 h 1395046"/>
                <a:gd name="connsiteX3" fmla="*/ 0 w 6244492"/>
                <a:gd name="connsiteY3" fmla="*/ 1395046 h 1395046"/>
                <a:gd name="connsiteX4" fmla="*/ 38100 w 6244492"/>
                <a:gd name="connsiteY4" fmla="*/ 0 h 1395046"/>
                <a:gd name="connsiteX0" fmla="*/ 1230108 w 6244492"/>
                <a:gd name="connsiteY0" fmla="*/ 0 h 1592413"/>
                <a:gd name="connsiteX1" fmla="*/ 6244492 w 6244492"/>
                <a:gd name="connsiteY1" fmla="*/ 845067 h 1592413"/>
                <a:gd name="connsiteX2" fmla="*/ 6244492 w 6244492"/>
                <a:gd name="connsiteY2" fmla="*/ 1262213 h 1592413"/>
                <a:gd name="connsiteX3" fmla="*/ 0 w 6244492"/>
                <a:gd name="connsiteY3" fmla="*/ 1592413 h 1592413"/>
                <a:gd name="connsiteX4" fmla="*/ 1230108 w 6244492"/>
                <a:gd name="connsiteY4" fmla="*/ 0 h 1592413"/>
                <a:gd name="connsiteX0" fmla="*/ 5884 w 5020268"/>
                <a:gd name="connsiteY0" fmla="*/ 0 h 1518402"/>
                <a:gd name="connsiteX1" fmla="*/ 5020268 w 5020268"/>
                <a:gd name="connsiteY1" fmla="*/ 845067 h 1518402"/>
                <a:gd name="connsiteX2" fmla="*/ 5020268 w 5020268"/>
                <a:gd name="connsiteY2" fmla="*/ 1262213 h 1518402"/>
                <a:gd name="connsiteX3" fmla="*/ 0 w 5020268"/>
                <a:gd name="connsiteY3" fmla="*/ 1518402 h 1518402"/>
                <a:gd name="connsiteX4" fmla="*/ 5884 w 5020268"/>
                <a:gd name="connsiteY4" fmla="*/ 0 h 1518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20268" h="1518402">
                  <a:moveTo>
                    <a:pt x="5884" y="0"/>
                  </a:moveTo>
                  <a:lnTo>
                    <a:pt x="5020268" y="845067"/>
                  </a:lnTo>
                  <a:lnTo>
                    <a:pt x="5020268" y="1262213"/>
                  </a:lnTo>
                  <a:lnTo>
                    <a:pt x="0" y="1518402"/>
                  </a:lnTo>
                  <a:cubicBezTo>
                    <a:pt x="1961" y="1012268"/>
                    <a:pt x="3923" y="506134"/>
                    <a:pt x="588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[]"/>
            <p:cNvSpPr/>
            <p:nvPr/>
          </p:nvSpPr>
          <p:spPr>
            <a:xfrm>
              <a:off x="7616468" y="6325575"/>
              <a:ext cx="7822198" cy="1346434"/>
            </a:xfrm>
            <a:custGeom>
              <a:avLst/>
              <a:gdLst>
                <a:gd name="connsiteX0" fmla="*/ 0 w 6142892"/>
                <a:gd name="connsiteY0" fmla="*/ 0 h 633046"/>
                <a:gd name="connsiteX1" fmla="*/ 6142892 w 6142892"/>
                <a:gd name="connsiteY1" fmla="*/ 0 h 633046"/>
                <a:gd name="connsiteX2" fmla="*/ 6142892 w 6142892"/>
                <a:gd name="connsiteY2" fmla="*/ 633046 h 633046"/>
                <a:gd name="connsiteX3" fmla="*/ 0 w 6142892"/>
                <a:gd name="connsiteY3" fmla="*/ 633046 h 633046"/>
                <a:gd name="connsiteX4" fmla="*/ 0 w 6142892"/>
                <a:gd name="connsiteY4" fmla="*/ 0 h 633046"/>
                <a:gd name="connsiteX0" fmla="*/ 0 w 6320692"/>
                <a:gd name="connsiteY0" fmla="*/ 533400 h 1166446"/>
                <a:gd name="connsiteX1" fmla="*/ 6320692 w 6320692"/>
                <a:gd name="connsiteY1" fmla="*/ 0 h 1166446"/>
                <a:gd name="connsiteX2" fmla="*/ 6142892 w 6320692"/>
                <a:gd name="connsiteY2" fmla="*/ 1166446 h 1166446"/>
                <a:gd name="connsiteX3" fmla="*/ 0 w 6320692"/>
                <a:gd name="connsiteY3" fmla="*/ 1166446 h 1166446"/>
                <a:gd name="connsiteX4" fmla="*/ 0 w 6320692"/>
                <a:gd name="connsiteY4" fmla="*/ 533400 h 1166446"/>
                <a:gd name="connsiteX0" fmla="*/ 0 w 6320692"/>
                <a:gd name="connsiteY0" fmla="*/ 533400 h 1852246"/>
                <a:gd name="connsiteX1" fmla="*/ 6320692 w 6320692"/>
                <a:gd name="connsiteY1" fmla="*/ 0 h 1852246"/>
                <a:gd name="connsiteX2" fmla="*/ 6320692 w 6320692"/>
                <a:gd name="connsiteY2" fmla="*/ 1852246 h 1852246"/>
                <a:gd name="connsiteX3" fmla="*/ 0 w 6320692"/>
                <a:gd name="connsiteY3" fmla="*/ 1166446 h 1852246"/>
                <a:gd name="connsiteX4" fmla="*/ 0 w 6320692"/>
                <a:gd name="connsiteY4" fmla="*/ 533400 h 1852246"/>
                <a:gd name="connsiteX0" fmla="*/ 0 w 6320692"/>
                <a:gd name="connsiteY0" fmla="*/ 647700 h 1852246"/>
                <a:gd name="connsiteX1" fmla="*/ 6320692 w 6320692"/>
                <a:gd name="connsiteY1" fmla="*/ 0 h 1852246"/>
                <a:gd name="connsiteX2" fmla="*/ 6320692 w 6320692"/>
                <a:gd name="connsiteY2" fmla="*/ 1852246 h 1852246"/>
                <a:gd name="connsiteX3" fmla="*/ 0 w 6320692"/>
                <a:gd name="connsiteY3" fmla="*/ 1166446 h 1852246"/>
                <a:gd name="connsiteX4" fmla="*/ 0 w 6320692"/>
                <a:gd name="connsiteY4" fmla="*/ 647700 h 1852246"/>
                <a:gd name="connsiteX0" fmla="*/ 25400 w 6346092"/>
                <a:gd name="connsiteY0" fmla="*/ 647700 h 1852246"/>
                <a:gd name="connsiteX1" fmla="*/ 6346092 w 6346092"/>
                <a:gd name="connsiteY1" fmla="*/ 0 h 1852246"/>
                <a:gd name="connsiteX2" fmla="*/ 6346092 w 6346092"/>
                <a:gd name="connsiteY2" fmla="*/ 1852246 h 1852246"/>
                <a:gd name="connsiteX3" fmla="*/ 0 w 6346092"/>
                <a:gd name="connsiteY3" fmla="*/ 1064846 h 1852246"/>
                <a:gd name="connsiteX4" fmla="*/ 25400 w 6346092"/>
                <a:gd name="connsiteY4" fmla="*/ 647700 h 1852246"/>
                <a:gd name="connsiteX0" fmla="*/ 25400 w 6346092"/>
                <a:gd name="connsiteY0" fmla="*/ 457200 h 1661746"/>
                <a:gd name="connsiteX1" fmla="*/ 6346092 w 6346092"/>
                <a:gd name="connsiteY1" fmla="*/ 0 h 1661746"/>
                <a:gd name="connsiteX2" fmla="*/ 6346092 w 6346092"/>
                <a:gd name="connsiteY2" fmla="*/ 1661746 h 1661746"/>
                <a:gd name="connsiteX3" fmla="*/ 0 w 6346092"/>
                <a:gd name="connsiteY3" fmla="*/ 874346 h 1661746"/>
                <a:gd name="connsiteX4" fmla="*/ 25400 w 6346092"/>
                <a:gd name="connsiteY4" fmla="*/ 457200 h 1661746"/>
                <a:gd name="connsiteX0" fmla="*/ 25400 w 6346092"/>
                <a:gd name="connsiteY0" fmla="*/ 457200 h 1420446"/>
                <a:gd name="connsiteX1" fmla="*/ 6346092 w 6346092"/>
                <a:gd name="connsiteY1" fmla="*/ 0 h 1420446"/>
                <a:gd name="connsiteX2" fmla="*/ 6333392 w 6346092"/>
                <a:gd name="connsiteY2" fmla="*/ 1420446 h 1420446"/>
                <a:gd name="connsiteX3" fmla="*/ 0 w 6346092"/>
                <a:gd name="connsiteY3" fmla="*/ 874346 h 1420446"/>
                <a:gd name="connsiteX4" fmla="*/ 25400 w 6346092"/>
                <a:gd name="connsiteY4" fmla="*/ 457200 h 1420446"/>
                <a:gd name="connsiteX0" fmla="*/ 25400 w 6333392"/>
                <a:gd name="connsiteY0" fmla="*/ 457200 h 1420446"/>
                <a:gd name="connsiteX1" fmla="*/ 4847720 w 6333392"/>
                <a:gd name="connsiteY1" fmla="*/ 0 h 1420446"/>
                <a:gd name="connsiteX2" fmla="*/ 6333392 w 6333392"/>
                <a:gd name="connsiteY2" fmla="*/ 1420446 h 1420446"/>
                <a:gd name="connsiteX3" fmla="*/ 0 w 6333392"/>
                <a:gd name="connsiteY3" fmla="*/ 874346 h 1420446"/>
                <a:gd name="connsiteX4" fmla="*/ 25400 w 6333392"/>
                <a:gd name="connsiteY4" fmla="*/ 457200 h 1420446"/>
                <a:gd name="connsiteX0" fmla="*/ 25400 w 4847720"/>
                <a:gd name="connsiteY0" fmla="*/ 457200 h 1346433"/>
                <a:gd name="connsiteX1" fmla="*/ 4847720 w 4847720"/>
                <a:gd name="connsiteY1" fmla="*/ 0 h 1346433"/>
                <a:gd name="connsiteX2" fmla="*/ 4819731 w 4847720"/>
                <a:gd name="connsiteY2" fmla="*/ 1346433 h 1346433"/>
                <a:gd name="connsiteX3" fmla="*/ 0 w 4847720"/>
                <a:gd name="connsiteY3" fmla="*/ 874346 h 1346433"/>
                <a:gd name="connsiteX4" fmla="*/ 25400 w 4847720"/>
                <a:gd name="connsiteY4" fmla="*/ 457200 h 1346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47720" h="1346433">
                  <a:moveTo>
                    <a:pt x="25400" y="457200"/>
                  </a:moveTo>
                  <a:lnTo>
                    <a:pt x="4847720" y="0"/>
                  </a:lnTo>
                  <a:lnTo>
                    <a:pt x="4819731" y="1346433"/>
                  </a:lnTo>
                  <a:lnTo>
                    <a:pt x="0" y="874346"/>
                  </a:lnTo>
                  <a:lnTo>
                    <a:pt x="25400" y="4572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[]"/>
            <p:cNvSpPr/>
            <p:nvPr/>
          </p:nvSpPr>
          <p:spPr>
            <a:xfrm rot="20274629">
              <a:off x="5432609" y="-1390109"/>
              <a:ext cx="1113833" cy="8904573"/>
            </a:xfrm>
            <a:custGeom>
              <a:avLst/>
              <a:gdLst>
                <a:gd name="connsiteX0" fmla="*/ 0 w 562708"/>
                <a:gd name="connsiteY0" fmla="*/ 0 h 5650523"/>
                <a:gd name="connsiteX1" fmla="*/ 562708 w 562708"/>
                <a:gd name="connsiteY1" fmla="*/ 0 h 5650523"/>
                <a:gd name="connsiteX2" fmla="*/ 562708 w 562708"/>
                <a:gd name="connsiteY2" fmla="*/ 5650523 h 5650523"/>
                <a:gd name="connsiteX3" fmla="*/ 0 w 562708"/>
                <a:gd name="connsiteY3" fmla="*/ 5650523 h 5650523"/>
                <a:gd name="connsiteX4" fmla="*/ 0 w 562708"/>
                <a:gd name="connsiteY4" fmla="*/ 0 h 5650523"/>
                <a:gd name="connsiteX0" fmla="*/ 0 w 875319"/>
                <a:gd name="connsiteY0" fmla="*/ 0 h 5650523"/>
                <a:gd name="connsiteX1" fmla="*/ 875319 w 875319"/>
                <a:gd name="connsiteY1" fmla="*/ 209107 h 5650523"/>
                <a:gd name="connsiteX2" fmla="*/ 562708 w 875319"/>
                <a:gd name="connsiteY2" fmla="*/ 5650523 h 5650523"/>
                <a:gd name="connsiteX3" fmla="*/ 0 w 875319"/>
                <a:gd name="connsiteY3" fmla="*/ 5650523 h 5650523"/>
                <a:gd name="connsiteX4" fmla="*/ 0 w 875319"/>
                <a:gd name="connsiteY4" fmla="*/ 0 h 5650523"/>
                <a:gd name="connsiteX0" fmla="*/ 0 w 1122443"/>
                <a:gd name="connsiteY0" fmla="*/ 0 h 5750817"/>
                <a:gd name="connsiteX1" fmla="*/ 1122443 w 1122443"/>
                <a:gd name="connsiteY1" fmla="*/ 309401 h 5750817"/>
                <a:gd name="connsiteX2" fmla="*/ 809832 w 1122443"/>
                <a:gd name="connsiteY2" fmla="*/ 5750817 h 5750817"/>
                <a:gd name="connsiteX3" fmla="*/ 247124 w 1122443"/>
                <a:gd name="connsiteY3" fmla="*/ 5750817 h 5750817"/>
                <a:gd name="connsiteX4" fmla="*/ 0 w 1122443"/>
                <a:gd name="connsiteY4" fmla="*/ 0 h 5750817"/>
                <a:gd name="connsiteX0" fmla="*/ 0 w 1104186"/>
                <a:gd name="connsiteY0" fmla="*/ 0 h 5750817"/>
                <a:gd name="connsiteX1" fmla="*/ 1104185 w 1104186"/>
                <a:gd name="connsiteY1" fmla="*/ 830298 h 5750817"/>
                <a:gd name="connsiteX2" fmla="*/ 809832 w 1104186"/>
                <a:gd name="connsiteY2" fmla="*/ 5750817 h 5750817"/>
                <a:gd name="connsiteX3" fmla="*/ 247124 w 1104186"/>
                <a:gd name="connsiteY3" fmla="*/ 5750817 h 5750817"/>
                <a:gd name="connsiteX4" fmla="*/ 0 w 1104186"/>
                <a:gd name="connsiteY4" fmla="*/ 0 h 5750817"/>
                <a:gd name="connsiteX0" fmla="*/ 1 w 1113834"/>
                <a:gd name="connsiteY0" fmla="*/ 0 h 5166103"/>
                <a:gd name="connsiteX1" fmla="*/ 1113835 w 1113834"/>
                <a:gd name="connsiteY1" fmla="*/ 245584 h 5166103"/>
                <a:gd name="connsiteX2" fmla="*/ 819482 w 1113834"/>
                <a:gd name="connsiteY2" fmla="*/ 5166103 h 5166103"/>
                <a:gd name="connsiteX3" fmla="*/ 256774 w 1113834"/>
                <a:gd name="connsiteY3" fmla="*/ 5166103 h 5166103"/>
                <a:gd name="connsiteX4" fmla="*/ 1 w 1113834"/>
                <a:gd name="connsiteY4" fmla="*/ 0 h 516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3834" h="5166103">
                  <a:moveTo>
                    <a:pt x="1" y="0"/>
                  </a:moveTo>
                  <a:lnTo>
                    <a:pt x="1113835" y="245584"/>
                  </a:lnTo>
                  <a:lnTo>
                    <a:pt x="819482" y="5166103"/>
                  </a:lnTo>
                  <a:lnTo>
                    <a:pt x="256774" y="5166103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[]"/>
            <p:cNvSpPr/>
            <p:nvPr/>
          </p:nvSpPr>
          <p:spPr>
            <a:xfrm rot="18696050">
              <a:off x="2936857" y="-2657001"/>
              <a:ext cx="2233102" cy="11379244"/>
            </a:xfrm>
            <a:custGeom>
              <a:avLst/>
              <a:gdLst>
                <a:gd name="connsiteX0" fmla="*/ 0 w 562708"/>
                <a:gd name="connsiteY0" fmla="*/ 0 h 9095297"/>
                <a:gd name="connsiteX1" fmla="*/ 562708 w 562708"/>
                <a:gd name="connsiteY1" fmla="*/ 0 h 9095297"/>
                <a:gd name="connsiteX2" fmla="*/ 562708 w 562708"/>
                <a:gd name="connsiteY2" fmla="*/ 9095297 h 9095297"/>
                <a:gd name="connsiteX3" fmla="*/ 0 w 562708"/>
                <a:gd name="connsiteY3" fmla="*/ 9095297 h 9095297"/>
                <a:gd name="connsiteX4" fmla="*/ 0 w 562708"/>
                <a:gd name="connsiteY4" fmla="*/ 0 h 9095297"/>
                <a:gd name="connsiteX0" fmla="*/ 0 w 624926"/>
                <a:gd name="connsiteY0" fmla="*/ 0 h 9095297"/>
                <a:gd name="connsiteX1" fmla="*/ 624926 w 624926"/>
                <a:gd name="connsiteY1" fmla="*/ 12691 h 9095297"/>
                <a:gd name="connsiteX2" fmla="*/ 562708 w 624926"/>
                <a:gd name="connsiteY2" fmla="*/ 9095297 h 9095297"/>
                <a:gd name="connsiteX3" fmla="*/ 0 w 624926"/>
                <a:gd name="connsiteY3" fmla="*/ 9095297 h 9095297"/>
                <a:gd name="connsiteX4" fmla="*/ 0 w 624926"/>
                <a:gd name="connsiteY4" fmla="*/ 0 h 9095297"/>
                <a:gd name="connsiteX0" fmla="*/ 0 w 963445"/>
                <a:gd name="connsiteY0" fmla="*/ 0 h 9095297"/>
                <a:gd name="connsiteX1" fmla="*/ 963445 w 963445"/>
                <a:gd name="connsiteY1" fmla="*/ 68782 h 9095297"/>
                <a:gd name="connsiteX2" fmla="*/ 562708 w 963445"/>
                <a:gd name="connsiteY2" fmla="*/ 9095297 h 9095297"/>
                <a:gd name="connsiteX3" fmla="*/ 0 w 963445"/>
                <a:gd name="connsiteY3" fmla="*/ 9095297 h 9095297"/>
                <a:gd name="connsiteX4" fmla="*/ 0 w 963445"/>
                <a:gd name="connsiteY4" fmla="*/ 0 h 9095297"/>
                <a:gd name="connsiteX0" fmla="*/ 0 w 971877"/>
                <a:gd name="connsiteY0" fmla="*/ 0 h 9095297"/>
                <a:gd name="connsiteX1" fmla="*/ 971877 w 971877"/>
                <a:gd name="connsiteY1" fmla="*/ 78278 h 9095297"/>
                <a:gd name="connsiteX2" fmla="*/ 562708 w 971877"/>
                <a:gd name="connsiteY2" fmla="*/ 9095297 h 9095297"/>
                <a:gd name="connsiteX3" fmla="*/ 0 w 971877"/>
                <a:gd name="connsiteY3" fmla="*/ 9095297 h 9095297"/>
                <a:gd name="connsiteX4" fmla="*/ 0 w 971877"/>
                <a:gd name="connsiteY4" fmla="*/ 0 h 9095297"/>
                <a:gd name="connsiteX0" fmla="*/ 0 w 1389567"/>
                <a:gd name="connsiteY0" fmla="*/ 0 h 9030146"/>
                <a:gd name="connsiteX1" fmla="*/ 1389567 w 1389567"/>
                <a:gd name="connsiteY1" fmla="*/ 13127 h 9030146"/>
                <a:gd name="connsiteX2" fmla="*/ 980398 w 1389567"/>
                <a:gd name="connsiteY2" fmla="*/ 9030146 h 9030146"/>
                <a:gd name="connsiteX3" fmla="*/ 417690 w 1389567"/>
                <a:gd name="connsiteY3" fmla="*/ 9030146 h 9030146"/>
                <a:gd name="connsiteX4" fmla="*/ 0 w 1389567"/>
                <a:gd name="connsiteY4" fmla="*/ 0 h 9030146"/>
                <a:gd name="connsiteX0" fmla="*/ 0 w 2248377"/>
                <a:gd name="connsiteY0" fmla="*/ 0 h 9030146"/>
                <a:gd name="connsiteX1" fmla="*/ 2248377 w 2248377"/>
                <a:gd name="connsiteY1" fmla="*/ 508524 h 9030146"/>
                <a:gd name="connsiteX2" fmla="*/ 980398 w 2248377"/>
                <a:gd name="connsiteY2" fmla="*/ 9030146 h 9030146"/>
                <a:gd name="connsiteX3" fmla="*/ 417690 w 2248377"/>
                <a:gd name="connsiteY3" fmla="*/ 9030146 h 9030146"/>
                <a:gd name="connsiteX4" fmla="*/ 0 w 2248377"/>
                <a:gd name="connsiteY4" fmla="*/ 0 h 9030146"/>
                <a:gd name="connsiteX0" fmla="*/ 0 w 2248377"/>
                <a:gd name="connsiteY0" fmla="*/ 0 h 9030146"/>
                <a:gd name="connsiteX1" fmla="*/ 2248377 w 2248377"/>
                <a:gd name="connsiteY1" fmla="*/ 508524 h 9030146"/>
                <a:gd name="connsiteX2" fmla="*/ 980398 w 2248377"/>
                <a:gd name="connsiteY2" fmla="*/ 9030146 h 9030146"/>
                <a:gd name="connsiteX3" fmla="*/ 417690 w 2248377"/>
                <a:gd name="connsiteY3" fmla="*/ 9030146 h 9030146"/>
                <a:gd name="connsiteX4" fmla="*/ 0 w 2248377"/>
                <a:gd name="connsiteY4" fmla="*/ 0 h 9030146"/>
                <a:gd name="connsiteX0" fmla="*/ 0 w 2200172"/>
                <a:gd name="connsiteY0" fmla="*/ 152167 h 8896591"/>
                <a:gd name="connsiteX1" fmla="*/ 2200172 w 2200172"/>
                <a:gd name="connsiteY1" fmla="*/ 374969 h 8896591"/>
                <a:gd name="connsiteX2" fmla="*/ 932193 w 2200172"/>
                <a:gd name="connsiteY2" fmla="*/ 8896591 h 8896591"/>
                <a:gd name="connsiteX3" fmla="*/ 369485 w 2200172"/>
                <a:gd name="connsiteY3" fmla="*/ 8896591 h 8896591"/>
                <a:gd name="connsiteX4" fmla="*/ 0 w 2200172"/>
                <a:gd name="connsiteY4" fmla="*/ 152167 h 8896591"/>
                <a:gd name="connsiteX0" fmla="*/ 0 w 2201146"/>
                <a:gd name="connsiteY0" fmla="*/ 885120 h 9629544"/>
                <a:gd name="connsiteX1" fmla="*/ 1152802 w 2201146"/>
                <a:gd name="connsiteY1" fmla="*/ 257493 h 9629544"/>
                <a:gd name="connsiteX2" fmla="*/ 2200172 w 2201146"/>
                <a:gd name="connsiteY2" fmla="*/ 1107922 h 9629544"/>
                <a:gd name="connsiteX3" fmla="*/ 932193 w 2201146"/>
                <a:gd name="connsiteY3" fmla="*/ 9629544 h 9629544"/>
                <a:gd name="connsiteX4" fmla="*/ 369485 w 2201146"/>
                <a:gd name="connsiteY4" fmla="*/ 9629544 h 9629544"/>
                <a:gd name="connsiteX5" fmla="*/ 0 w 2201146"/>
                <a:gd name="connsiteY5" fmla="*/ 885120 h 9629544"/>
                <a:gd name="connsiteX0" fmla="*/ 0 w 2200172"/>
                <a:gd name="connsiteY0" fmla="*/ 885120 h 9629544"/>
                <a:gd name="connsiteX1" fmla="*/ 1152802 w 2200172"/>
                <a:gd name="connsiteY1" fmla="*/ 257493 h 9629544"/>
                <a:gd name="connsiteX2" fmla="*/ 2200172 w 2200172"/>
                <a:gd name="connsiteY2" fmla="*/ 1107922 h 9629544"/>
                <a:gd name="connsiteX3" fmla="*/ 932193 w 2200172"/>
                <a:gd name="connsiteY3" fmla="*/ 9629544 h 9629544"/>
                <a:gd name="connsiteX4" fmla="*/ 369485 w 2200172"/>
                <a:gd name="connsiteY4" fmla="*/ 9629544 h 9629544"/>
                <a:gd name="connsiteX5" fmla="*/ 0 w 2200172"/>
                <a:gd name="connsiteY5" fmla="*/ 885120 h 9629544"/>
                <a:gd name="connsiteX0" fmla="*/ 0 w 2200172"/>
                <a:gd name="connsiteY0" fmla="*/ 885120 h 9629544"/>
                <a:gd name="connsiteX1" fmla="*/ 1152802 w 2200172"/>
                <a:gd name="connsiteY1" fmla="*/ 257493 h 9629544"/>
                <a:gd name="connsiteX2" fmla="*/ 2200172 w 2200172"/>
                <a:gd name="connsiteY2" fmla="*/ 1107922 h 9629544"/>
                <a:gd name="connsiteX3" fmla="*/ 932193 w 2200172"/>
                <a:gd name="connsiteY3" fmla="*/ 9629544 h 9629544"/>
                <a:gd name="connsiteX4" fmla="*/ 369485 w 2200172"/>
                <a:gd name="connsiteY4" fmla="*/ 9629544 h 9629544"/>
                <a:gd name="connsiteX5" fmla="*/ 0 w 2200172"/>
                <a:gd name="connsiteY5" fmla="*/ 885120 h 9629544"/>
                <a:gd name="connsiteX0" fmla="*/ 0 w 2233102"/>
                <a:gd name="connsiteY0" fmla="*/ 993906 h 9524044"/>
                <a:gd name="connsiteX1" fmla="*/ 1185732 w 2233102"/>
                <a:gd name="connsiteY1" fmla="*/ 151993 h 9524044"/>
                <a:gd name="connsiteX2" fmla="*/ 2233102 w 2233102"/>
                <a:gd name="connsiteY2" fmla="*/ 1002422 h 9524044"/>
                <a:gd name="connsiteX3" fmla="*/ 965123 w 2233102"/>
                <a:gd name="connsiteY3" fmla="*/ 9524044 h 9524044"/>
                <a:gd name="connsiteX4" fmla="*/ 402415 w 2233102"/>
                <a:gd name="connsiteY4" fmla="*/ 9524044 h 9524044"/>
                <a:gd name="connsiteX5" fmla="*/ 0 w 2233102"/>
                <a:gd name="connsiteY5" fmla="*/ 993906 h 9524044"/>
                <a:gd name="connsiteX0" fmla="*/ 0 w 2233102"/>
                <a:gd name="connsiteY0" fmla="*/ 844321 h 9374459"/>
                <a:gd name="connsiteX1" fmla="*/ 1185732 w 2233102"/>
                <a:gd name="connsiteY1" fmla="*/ 2408 h 9374459"/>
                <a:gd name="connsiteX2" fmla="*/ 2233102 w 2233102"/>
                <a:gd name="connsiteY2" fmla="*/ 852837 h 9374459"/>
                <a:gd name="connsiteX3" fmla="*/ 965123 w 2233102"/>
                <a:gd name="connsiteY3" fmla="*/ 9374459 h 9374459"/>
                <a:gd name="connsiteX4" fmla="*/ 402415 w 2233102"/>
                <a:gd name="connsiteY4" fmla="*/ 9374459 h 9374459"/>
                <a:gd name="connsiteX5" fmla="*/ 0 w 2233102"/>
                <a:gd name="connsiteY5" fmla="*/ 844321 h 9374459"/>
                <a:gd name="connsiteX0" fmla="*/ 0 w 2233102"/>
                <a:gd name="connsiteY0" fmla="*/ 841913 h 9372051"/>
                <a:gd name="connsiteX1" fmla="*/ 1185732 w 2233102"/>
                <a:gd name="connsiteY1" fmla="*/ 0 h 9372051"/>
                <a:gd name="connsiteX2" fmla="*/ 2233102 w 2233102"/>
                <a:gd name="connsiteY2" fmla="*/ 850429 h 9372051"/>
                <a:gd name="connsiteX3" fmla="*/ 965123 w 2233102"/>
                <a:gd name="connsiteY3" fmla="*/ 9372051 h 9372051"/>
                <a:gd name="connsiteX4" fmla="*/ 402415 w 2233102"/>
                <a:gd name="connsiteY4" fmla="*/ 9372051 h 9372051"/>
                <a:gd name="connsiteX5" fmla="*/ 0 w 2233102"/>
                <a:gd name="connsiteY5" fmla="*/ 841913 h 9372051"/>
                <a:gd name="connsiteX0" fmla="*/ 0 w 2233102"/>
                <a:gd name="connsiteY0" fmla="*/ 841913 h 9372051"/>
                <a:gd name="connsiteX1" fmla="*/ 1185732 w 2233102"/>
                <a:gd name="connsiteY1" fmla="*/ 0 h 9372051"/>
                <a:gd name="connsiteX2" fmla="*/ 2233102 w 2233102"/>
                <a:gd name="connsiteY2" fmla="*/ 850429 h 9372051"/>
                <a:gd name="connsiteX3" fmla="*/ 965123 w 2233102"/>
                <a:gd name="connsiteY3" fmla="*/ 9372051 h 9372051"/>
                <a:gd name="connsiteX4" fmla="*/ 402415 w 2233102"/>
                <a:gd name="connsiteY4" fmla="*/ 9372051 h 9372051"/>
                <a:gd name="connsiteX5" fmla="*/ 0 w 2233102"/>
                <a:gd name="connsiteY5" fmla="*/ 841913 h 9372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33102" h="9372051">
                  <a:moveTo>
                    <a:pt x="0" y="841913"/>
                  </a:moveTo>
                  <a:cubicBezTo>
                    <a:pt x="630060" y="350243"/>
                    <a:pt x="667143" y="372838"/>
                    <a:pt x="1185732" y="0"/>
                  </a:cubicBezTo>
                  <a:cubicBezTo>
                    <a:pt x="1535879" y="266615"/>
                    <a:pt x="1749007" y="452776"/>
                    <a:pt x="2233102" y="850429"/>
                  </a:cubicBezTo>
                  <a:lnTo>
                    <a:pt x="965123" y="9372051"/>
                  </a:lnTo>
                  <a:lnTo>
                    <a:pt x="402415" y="9372051"/>
                  </a:lnTo>
                  <a:lnTo>
                    <a:pt x="0" y="84191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[]"/>
            <p:cNvSpPr/>
            <p:nvPr/>
          </p:nvSpPr>
          <p:spPr>
            <a:xfrm rot="17604317">
              <a:off x="3006058" y="775769"/>
              <a:ext cx="1375920" cy="9063508"/>
            </a:xfrm>
            <a:custGeom>
              <a:avLst/>
              <a:gdLst>
                <a:gd name="connsiteX0" fmla="*/ 0 w 562708"/>
                <a:gd name="connsiteY0" fmla="*/ 0 h 6545465"/>
                <a:gd name="connsiteX1" fmla="*/ 562708 w 562708"/>
                <a:gd name="connsiteY1" fmla="*/ 0 h 6545465"/>
                <a:gd name="connsiteX2" fmla="*/ 562708 w 562708"/>
                <a:gd name="connsiteY2" fmla="*/ 6545465 h 6545465"/>
                <a:gd name="connsiteX3" fmla="*/ 0 w 562708"/>
                <a:gd name="connsiteY3" fmla="*/ 6545465 h 6545465"/>
                <a:gd name="connsiteX4" fmla="*/ 0 w 562708"/>
                <a:gd name="connsiteY4" fmla="*/ 0 h 6545465"/>
                <a:gd name="connsiteX0" fmla="*/ 0 w 892877"/>
                <a:gd name="connsiteY0" fmla="*/ 4526 h 6549991"/>
                <a:gd name="connsiteX1" fmla="*/ 892877 w 892877"/>
                <a:gd name="connsiteY1" fmla="*/ 0 h 6549991"/>
                <a:gd name="connsiteX2" fmla="*/ 562708 w 892877"/>
                <a:gd name="connsiteY2" fmla="*/ 6549991 h 6549991"/>
                <a:gd name="connsiteX3" fmla="*/ 0 w 892877"/>
                <a:gd name="connsiteY3" fmla="*/ 6549991 h 6549991"/>
                <a:gd name="connsiteX4" fmla="*/ 0 w 892877"/>
                <a:gd name="connsiteY4" fmla="*/ 4526 h 6549991"/>
                <a:gd name="connsiteX0" fmla="*/ 0 w 1374910"/>
                <a:gd name="connsiteY0" fmla="*/ 0 h 6572075"/>
                <a:gd name="connsiteX1" fmla="*/ 1374910 w 1374910"/>
                <a:gd name="connsiteY1" fmla="*/ 22084 h 6572075"/>
                <a:gd name="connsiteX2" fmla="*/ 1044741 w 1374910"/>
                <a:gd name="connsiteY2" fmla="*/ 6572075 h 6572075"/>
                <a:gd name="connsiteX3" fmla="*/ 482033 w 1374910"/>
                <a:gd name="connsiteY3" fmla="*/ 6572075 h 6572075"/>
                <a:gd name="connsiteX4" fmla="*/ 0 w 1374910"/>
                <a:gd name="connsiteY4" fmla="*/ 0 h 6572075"/>
                <a:gd name="connsiteX0" fmla="*/ 0 w 1470897"/>
                <a:gd name="connsiteY0" fmla="*/ 0 h 6572075"/>
                <a:gd name="connsiteX1" fmla="*/ 1470898 w 1470897"/>
                <a:gd name="connsiteY1" fmla="*/ 932896 h 6572075"/>
                <a:gd name="connsiteX2" fmla="*/ 1044741 w 1470897"/>
                <a:gd name="connsiteY2" fmla="*/ 6572075 h 6572075"/>
                <a:gd name="connsiteX3" fmla="*/ 482033 w 1470897"/>
                <a:gd name="connsiteY3" fmla="*/ 6572075 h 6572075"/>
                <a:gd name="connsiteX4" fmla="*/ 0 w 1470897"/>
                <a:gd name="connsiteY4" fmla="*/ 0 h 6572075"/>
                <a:gd name="connsiteX0" fmla="*/ 1 w 1375919"/>
                <a:gd name="connsiteY0" fmla="*/ 362888 h 5639179"/>
                <a:gd name="connsiteX1" fmla="*/ 1375919 w 1375919"/>
                <a:gd name="connsiteY1" fmla="*/ 0 h 5639179"/>
                <a:gd name="connsiteX2" fmla="*/ 949762 w 1375919"/>
                <a:gd name="connsiteY2" fmla="*/ 5639179 h 5639179"/>
                <a:gd name="connsiteX3" fmla="*/ 387054 w 1375919"/>
                <a:gd name="connsiteY3" fmla="*/ 5639179 h 5639179"/>
                <a:gd name="connsiteX4" fmla="*/ 1 w 1375919"/>
                <a:gd name="connsiteY4" fmla="*/ 362888 h 5639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5919" h="5639179">
                  <a:moveTo>
                    <a:pt x="1" y="362888"/>
                  </a:moveTo>
                  <a:lnTo>
                    <a:pt x="1375919" y="0"/>
                  </a:lnTo>
                  <a:lnTo>
                    <a:pt x="949762" y="5639179"/>
                  </a:lnTo>
                  <a:lnTo>
                    <a:pt x="387054" y="5639179"/>
                  </a:lnTo>
                  <a:lnTo>
                    <a:pt x="1" y="36288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[]"/>
            <p:cNvSpPr/>
            <p:nvPr/>
          </p:nvSpPr>
          <p:spPr>
            <a:xfrm rot="1325371" flipH="1">
              <a:off x="8808490" y="-1456963"/>
              <a:ext cx="1411969" cy="8996774"/>
            </a:xfrm>
            <a:custGeom>
              <a:avLst/>
              <a:gdLst>
                <a:gd name="connsiteX0" fmla="*/ 0 w 550048"/>
                <a:gd name="connsiteY0" fmla="*/ 0 h 5650523"/>
                <a:gd name="connsiteX1" fmla="*/ 550048 w 550048"/>
                <a:gd name="connsiteY1" fmla="*/ 0 h 5650523"/>
                <a:gd name="connsiteX2" fmla="*/ 550048 w 550048"/>
                <a:gd name="connsiteY2" fmla="*/ 5650523 h 5650523"/>
                <a:gd name="connsiteX3" fmla="*/ 0 w 550048"/>
                <a:gd name="connsiteY3" fmla="*/ 5650523 h 5650523"/>
                <a:gd name="connsiteX4" fmla="*/ 0 w 550048"/>
                <a:gd name="connsiteY4" fmla="*/ 0 h 5650523"/>
                <a:gd name="connsiteX0" fmla="*/ 0 w 993479"/>
                <a:gd name="connsiteY0" fmla="*/ 11920 h 5650523"/>
                <a:gd name="connsiteX1" fmla="*/ 993479 w 993479"/>
                <a:gd name="connsiteY1" fmla="*/ 0 h 5650523"/>
                <a:gd name="connsiteX2" fmla="*/ 993479 w 993479"/>
                <a:gd name="connsiteY2" fmla="*/ 5650523 h 5650523"/>
                <a:gd name="connsiteX3" fmla="*/ 443431 w 993479"/>
                <a:gd name="connsiteY3" fmla="*/ 5650523 h 5650523"/>
                <a:gd name="connsiteX4" fmla="*/ 0 w 993479"/>
                <a:gd name="connsiteY4" fmla="*/ 11920 h 5650523"/>
                <a:gd name="connsiteX0" fmla="*/ 0 w 993479"/>
                <a:gd name="connsiteY0" fmla="*/ 11920 h 5650523"/>
                <a:gd name="connsiteX1" fmla="*/ 993479 w 993479"/>
                <a:gd name="connsiteY1" fmla="*/ 0 h 5650523"/>
                <a:gd name="connsiteX2" fmla="*/ 993479 w 993479"/>
                <a:gd name="connsiteY2" fmla="*/ 5650523 h 5650523"/>
                <a:gd name="connsiteX3" fmla="*/ 443431 w 993479"/>
                <a:gd name="connsiteY3" fmla="*/ 5650523 h 5650523"/>
                <a:gd name="connsiteX4" fmla="*/ 0 w 993479"/>
                <a:gd name="connsiteY4" fmla="*/ 11920 h 5650523"/>
                <a:gd name="connsiteX0" fmla="*/ 0 w 1382504"/>
                <a:gd name="connsiteY0" fmla="*/ 0 h 5638603"/>
                <a:gd name="connsiteX1" fmla="*/ 1382504 w 1382504"/>
                <a:gd name="connsiteY1" fmla="*/ 8903 h 5638603"/>
                <a:gd name="connsiteX2" fmla="*/ 993479 w 1382504"/>
                <a:gd name="connsiteY2" fmla="*/ 5638603 h 5638603"/>
                <a:gd name="connsiteX3" fmla="*/ 443431 w 1382504"/>
                <a:gd name="connsiteY3" fmla="*/ 5638603 h 5638603"/>
                <a:gd name="connsiteX4" fmla="*/ 0 w 1382504"/>
                <a:gd name="connsiteY4" fmla="*/ 0 h 5638603"/>
                <a:gd name="connsiteX0" fmla="*/ 0 w 1420951"/>
                <a:gd name="connsiteY0" fmla="*/ 206389 h 5629700"/>
                <a:gd name="connsiteX1" fmla="*/ 1420951 w 1420951"/>
                <a:gd name="connsiteY1" fmla="*/ 0 h 5629700"/>
                <a:gd name="connsiteX2" fmla="*/ 1031926 w 1420951"/>
                <a:gd name="connsiteY2" fmla="*/ 5629700 h 5629700"/>
                <a:gd name="connsiteX3" fmla="*/ 481878 w 1420951"/>
                <a:gd name="connsiteY3" fmla="*/ 5629700 h 5629700"/>
                <a:gd name="connsiteX4" fmla="*/ 0 w 1420951"/>
                <a:gd name="connsiteY4" fmla="*/ 206389 h 5629700"/>
                <a:gd name="connsiteX0" fmla="*/ 0 w 1411969"/>
                <a:gd name="connsiteY0" fmla="*/ 0 h 5423311"/>
                <a:gd name="connsiteX1" fmla="*/ 1411970 w 1411969"/>
                <a:gd name="connsiteY1" fmla="*/ 321060 h 5423311"/>
                <a:gd name="connsiteX2" fmla="*/ 1031926 w 1411969"/>
                <a:gd name="connsiteY2" fmla="*/ 5423311 h 5423311"/>
                <a:gd name="connsiteX3" fmla="*/ 481878 w 1411969"/>
                <a:gd name="connsiteY3" fmla="*/ 5423311 h 5423311"/>
                <a:gd name="connsiteX4" fmla="*/ 0 w 1411969"/>
                <a:gd name="connsiteY4" fmla="*/ 0 h 5423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1969" h="5423311">
                  <a:moveTo>
                    <a:pt x="0" y="0"/>
                  </a:moveTo>
                  <a:lnTo>
                    <a:pt x="1411970" y="321060"/>
                  </a:lnTo>
                  <a:lnTo>
                    <a:pt x="1031926" y="5423311"/>
                  </a:lnTo>
                  <a:lnTo>
                    <a:pt x="481878" y="542331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[]"/>
            <p:cNvSpPr/>
            <p:nvPr/>
          </p:nvSpPr>
          <p:spPr>
            <a:xfrm rot="2903950" flipH="1">
              <a:off x="10627974" y="-2248290"/>
              <a:ext cx="2101785" cy="10975428"/>
            </a:xfrm>
            <a:custGeom>
              <a:avLst/>
              <a:gdLst>
                <a:gd name="connsiteX0" fmla="*/ 0 w 562708"/>
                <a:gd name="connsiteY0" fmla="*/ 0 h 8890665"/>
                <a:gd name="connsiteX1" fmla="*/ 562708 w 562708"/>
                <a:gd name="connsiteY1" fmla="*/ 0 h 8890665"/>
                <a:gd name="connsiteX2" fmla="*/ 562708 w 562708"/>
                <a:gd name="connsiteY2" fmla="*/ 8890665 h 8890665"/>
                <a:gd name="connsiteX3" fmla="*/ 0 w 562708"/>
                <a:gd name="connsiteY3" fmla="*/ 8890665 h 8890665"/>
                <a:gd name="connsiteX4" fmla="*/ 0 w 562708"/>
                <a:gd name="connsiteY4" fmla="*/ 0 h 8890665"/>
                <a:gd name="connsiteX0" fmla="*/ 0 w 1324242"/>
                <a:gd name="connsiteY0" fmla="*/ 98705 h 8890665"/>
                <a:gd name="connsiteX1" fmla="*/ 1324242 w 1324242"/>
                <a:gd name="connsiteY1" fmla="*/ 0 h 8890665"/>
                <a:gd name="connsiteX2" fmla="*/ 1324242 w 1324242"/>
                <a:gd name="connsiteY2" fmla="*/ 8890665 h 8890665"/>
                <a:gd name="connsiteX3" fmla="*/ 761534 w 1324242"/>
                <a:gd name="connsiteY3" fmla="*/ 8890665 h 8890665"/>
                <a:gd name="connsiteX4" fmla="*/ 0 w 1324242"/>
                <a:gd name="connsiteY4" fmla="*/ 98705 h 8890665"/>
                <a:gd name="connsiteX0" fmla="*/ 0 w 1916961"/>
                <a:gd name="connsiteY0" fmla="*/ 81492 h 8873452"/>
                <a:gd name="connsiteX1" fmla="*/ 1916961 w 1916961"/>
                <a:gd name="connsiteY1" fmla="*/ 0 h 8873452"/>
                <a:gd name="connsiteX2" fmla="*/ 1324242 w 1916961"/>
                <a:gd name="connsiteY2" fmla="*/ 8873452 h 8873452"/>
                <a:gd name="connsiteX3" fmla="*/ 761534 w 1916961"/>
                <a:gd name="connsiteY3" fmla="*/ 8873452 h 8873452"/>
                <a:gd name="connsiteX4" fmla="*/ 0 w 1916961"/>
                <a:gd name="connsiteY4" fmla="*/ 81492 h 8873452"/>
                <a:gd name="connsiteX0" fmla="*/ 0 w 2154556"/>
                <a:gd name="connsiteY0" fmla="*/ 0 h 8791960"/>
                <a:gd name="connsiteX1" fmla="*/ 2154556 w 2154556"/>
                <a:gd name="connsiteY1" fmla="*/ 18877 h 8791960"/>
                <a:gd name="connsiteX2" fmla="*/ 1324242 w 2154556"/>
                <a:gd name="connsiteY2" fmla="*/ 8791960 h 8791960"/>
                <a:gd name="connsiteX3" fmla="*/ 761534 w 2154556"/>
                <a:gd name="connsiteY3" fmla="*/ 8791960 h 8791960"/>
                <a:gd name="connsiteX4" fmla="*/ 0 w 2154556"/>
                <a:gd name="connsiteY4" fmla="*/ 0 h 8791960"/>
                <a:gd name="connsiteX0" fmla="*/ 1 w 2101787"/>
                <a:gd name="connsiteY0" fmla="*/ 720966 h 8773083"/>
                <a:gd name="connsiteX1" fmla="*/ 2101787 w 2101787"/>
                <a:gd name="connsiteY1" fmla="*/ 0 h 8773083"/>
                <a:gd name="connsiteX2" fmla="*/ 1271473 w 2101787"/>
                <a:gd name="connsiteY2" fmla="*/ 8773083 h 8773083"/>
                <a:gd name="connsiteX3" fmla="*/ 708765 w 2101787"/>
                <a:gd name="connsiteY3" fmla="*/ 8773083 h 8773083"/>
                <a:gd name="connsiteX4" fmla="*/ 1 w 2101787"/>
                <a:gd name="connsiteY4" fmla="*/ 720966 h 8773083"/>
                <a:gd name="connsiteX0" fmla="*/ -1 w 2101785"/>
                <a:gd name="connsiteY0" fmla="*/ 1207675 h 9259792"/>
                <a:gd name="connsiteX1" fmla="*/ 1608886 w 2101785"/>
                <a:gd name="connsiteY1" fmla="*/ 0 h 9259792"/>
                <a:gd name="connsiteX2" fmla="*/ 2101785 w 2101785"/>
                <a:gd name="connsiteY2" fmla="*/ 486709 h 9259792"/>
                <a:gd name="connsiteX3" fmla="*/ 1271471 w 2101785"/>
                <a:gd name="connsiteY3" fmla="*/ 9259792 h 9259792"/>
                <a:gd name="connsiteX4" fmla="*/ 708763 w 2101785"/>
                <a:gd name="connsiteY4" fmla="*/ 9259792 h 9259792"/>
                <a:gd name="connsiteX5" fmla="*/ -1 w 2101785"/>
                <a:gd name="connsiteY5" fmla="*/ 1207675 h 9259792"/>
                <a:gd name="connsiteX0" fmla="*/ 1 w 2101787"/>
                <a:gd name="connsiteY0" fmla="*/ 1207675 h 9259792"/>
                <a:gd name="connsiteX1" fmla="*/ 1608888 w 2101787"/>
                <a:gd name="connsiteY1" fmla="*/ 0 h 9259792"/>
                <a:gd name="connsiteX2" fmla="*/ 2101787 w 2101787"/>
                <a:gd name="connsiteY2" fmla="*/ 486709 h 9259792"/>
                <a:gd name="connsiteX3" fmla="*/ 1271473 w 2101787"/>
                <a:gd name="connsiteY3" fmla="*/ 9259792 h 9259792"/>
                <a:gd name="connsiteX4" fmla="*/ 708765 w 2101787"/>
                <a:gd name="connsiteY4" fmla="*/ 9259792 h 9259792"/>
                <a:gd name="connsiteX5" fmla="*/ 1 w 2101787"/>
                <a:gd name="connsiteY5" fmla="*/ 1207675 h 9259792"/>
                <a:gd name="connsiteX0" fmla="*/ -1 w 2101785"/>
                <a:gd name="connsiteY0" fmla="*/ 1207675 h 9259792"/>
                <a:gd name="connsiteX1" fmla="*/ 1608886 w 2101785"/>
                <a:gd name="connsiteY1" fmla="*/ 0 h 9259792"/>
                <a:gd name="connsiteX2" fmla="*/ 2101785 w 2101785"/>
                <a:gd name="connsiteY2" fmla="*/ 486709 h 9259792"/>
                <a:gd name="connsiteX3" fmla="*/ 1271471 w 2101785"/>
                <a:gd name="connsiteY3" fmla="*/ 9259792 h 9259792"/>
                <a:gd name="connsiteX4" fmla="*/ 708763 w 2101785"/>
                <a:gd name="connsiteY4" fmla="*/ 9259792 h 9259792"/>
                <a:gd name="connsiteX5" fmla="*/ -1 w 2101785"/>
                <a:gd name="connsiteY5" fmla="*/ 1207675 h 9259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01785" h="9259792">
                  <a:moveTo>
                    <a:pt x="-1" y="1207675"/>
                  </a:moveTo>
                  <a:lnTo>
                    <a:pt x="1608886" y="0"/>
                  </a:lnTo>
                  <a:lnTo>
                    <a:pt x="2101785" y="486709"/>
                  </a:lnTo>
                  <a:lnTo>
                    <a:pt x="1271471" y="9259792"/>
                  </a:lnTo>
                  <a:lnTo>
                    <a:pt x="708763" y="9259792"/>
                  </a:lnTo>
                  <a:lnTo>
                    <a:pt x="-1" y="120767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[]"/>
            <p:cNvSpPr/>
            <p:nvPr/>
          </p:nvSpPr>
          <p:spPr>
            <a:xfrm rot="3995683" flipH="1">
              <a:off x="10774766" y="849742"/>
              <a:ext cx="1863369" cy="8959441"/>
            </a:xfrm>
            <a:custGeom>
              <a:avLst/>
              <a:gdLst>
                <a:gd name="connsiteX0" fmla="*/ 0 w 562708"/>
                <a:gd name="connsiteY0" fmla="*/ 0 h 6398201"/>
                <a:gd name="connsiteX1" fmla="*/ 562708 w 562708"/>
                <a:gd name="connsiteY1" fmla="*/ 0 h 6398201"/>
                <a:gd name="connsiteX2" fmla="*/ 562708 w 562708"/>
                <a:gd name="connsiteY2" fmla="*/ 6398201 h 6398201"/>
                <a:gd name="connsiteX3" fmla="*/ 0 w 562708"/>
                <a:gd name="connsiteY3" fmla="*/ 6398201 h 6398201"/>
                <a:gd name="connsiteX4" fmla="*/ 0 w 562708"/>
                <a:gd name="connsiteY4" fmla="*/ 0 h 6398201"/>
                <a:gd name="connsiteX0" fmla="*/ 0 w 1400134"/>
                <a:gd name="connsiteY0" fmla="*/ 0 h 6478560"/>
                <a:gd name="connsiteX1" fmla="*/ 1400134 w 1400134"/>
                <a:gd name="connsiteY1" fmla="*/ 80359 h 6478560"/>
                <a:gd name="connsiteX2" fmla="*/ 1400134 w 1400134"/>
                <a:gd name="connsiteY2" fmla="*/ 6478560 h 6478560"/>
                <a:gd name="connsiteX3" fmla="*/ 837426 w 1400134"/>
                <a:gd name="connsiteY3" fmla="*/ 6478560 h 6478560"/>
                <a:gd name="connsiteX4" fmla="*/ 0 w 1400134"/>
                <a:gd name="connsiteY4" fmla="*/ 0 h 6478560"/>
                <a:gd name="connsiteX0" fmla="*/ 0 w 1963403"/>
                <a:gd name="connsiteY0" fmla="*/ 25064 h 6503624"/>
                <a:gd name="connsiteX1" fmla="*/ 1963403 w 1963403"/>
                <a:gd name="connsiteY1" fmla="*/ 0 h 6503624"/>
                <a:gd name="connsiteX2" fmla="*/ 1400134 w 1963403"/>
                <a:gd name="connsiteY2" fmla="*/ 6503624 h 6503624"/>
                <a:gd name="connsiteX3" fmla="*/ 837426 w 1963403"/>
                <a:gd name="connsiteY3" fmla="*/ 6503624 h 6503624"/>
                <a:gd name="connsiteX4" fmla="*/ 0 w 1963403"/>
                <a:gd name="connsiteY4" fmla="*/ 25064 h 6503624"/>
                <a:gd name="connsiteX0" fmla="*/ 1 w 1754543"/>
                <a:gd name="connsiteY0" fmla="*/ 1415507 h 6503624"/>
                <a:gd name="connsiteX1" fmla="*/ 1754543 w 1754543"/>
                <a:gd name="connsiteY1" fmla="*/ 0 h 6503624"/>
                <a:gd name="connsiteX2" fmla="*/ 1191274 w 1754543"/>
                <a:gd name="connsiteY2" fmla="*/ 6503624 h 6503624"/>
                <a:gd name="connsiteX3" fmla="*/ 628566 w 1754543"/>
                <a:gd name="connsiteY3" fmla="*/ 6503624 h 6503624"/>
                <a:gd name="connsiteX4" fmla="*/ 1 w 1754543"/>
                <a:gd name="connsiteY4" fmla="*/ 1415507 h 6503624"/>
                <a:gd name="connsiteX0" fmla="*/ -1 w 1863369"/>
                <a:gd name="connsiteY0" fmla="*/ 519567 h 5607684"/>
                <a:gd name="connsiteX1" fmla="*/ 1863368 w 1863369"/>
                <a:gd name="connsiteY1" fmla="*/ 0 h 5607684"/>
                <a:gd name="connsiteX2" fmla="*/ 1191272 w 1863369"/>
                <a:gd name="connsiteY2" fmla="*/ 5607684 h 5607684"/>
                <a:gd name="connsiteX3" fmla="*/ 628564 w 1863369"/>
                <a:gd name="connsiteY3" fmla="*/ 5607684 h 5607684"/>
                <a:gd name="connsiteX4" fmla="*/ -1 w 1863369"/>
                <a:gd name="connsiteY4" fmla="*/ 519567 h 5607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3369" h="5607684">
                  <a:moveTo>
                    <a:pt x="-1" y="519567"/>
                  </a:moveTo>
                  <a:lnTo>
                    <a:pt x="1863368" y="0"/>
                  </a:lnTo>
                  <a:lnTo>
                    <a:pt x="1191272" y="5607684"/>
                  </a:lnTo>
                  <a:lnTo>
                    <a:pt x="628564" y="5607684"/>
                  </a:lnTo>
                  <a:lnTo>
                    <a:pt x="-1" y="51956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[]"/>
            <p:cNvSpPr/>
            <p:nvPr/>
          </p:nvSpPr>
          <p:spPr>
            <a:xfrm rot="15176763">
              <a:off x="2928171" y="4369622"/>
              <a:ext cx="1249248" cy="8327151"/>
            </a:xfrm>
            <a:custGeom>
              <a:avLst/>
              <a:gdLst>
                <a:gd name="connsiteX0" fmla="*/ 0 w 531014"/>
                <a:gd name="connsiteY0" fmla="*/ 0 h 6332268"/>
                <a:gd name="connsiteX1" fmla="*/ 531014 w 531014"/>
                <a:gd name="connsiteY1" fmla="*/ 0 h 6332268"/>
                <a:gd name="connsiteX2" fmla="*/ 531014 w 531014"/>
                <a:gd name="connsiteY2" fmla="*/ 6332268 h 6332268"/>
                <a:gd name="connsiteX3" fmla="*/ 0 w 531014"/>
                <a:gd name="connsiteY3" fmla="*/ 6332268 h 6332268"/>
                <a:gd name="connsiteX4" fmla="*/ 0 w 531014"/>
                <a:gd name="connsiteY4" fmla="*/ 0 h 6332268"/>
                <a:gd name="connsiteX0" fmla="*/ 0 w 842970"/>
                <a:gd name="connsiteY0" fmla="*/ 0 h 6332268"/>
                <a:gd name="connsiteX1" fmla="*/ 842970 w 842970"/>
                <a:gd name="connsiteY1" fmla="*/ 108980 h 6332268"/>
                <a:gd name="connsiteX2" fmla="*/ 531014 w 842970"/>
                <a:gd name="connsiteY2" fmla="*/ 6332268 h 6332268"/>
                <a:gd name="connsiteX3" fmla="*/ 0 w 842970"/>
                <a:gd name="connsiteY3" fmla="*/ 6332268 h 6332268"/>
                <a:gd name="connsiteX4" fmla="*/ 0 w 842970"/>
                <a:gd name="connsiteY4" fmla="*/ 0 h 6332268"/>
                <a:gd name="connsiteX0" fmla="*/ 0 w 1214666"/>
                <a:gd name="connsiteY0" fmla="*/ 0 h 6419721"/>
                <a:gd name="connsiteX1" fmla="*/ 1214666 w 1214666"/>
                <a:gd name="connsiteY1" fmla="*/ 196433 h 6419721"/>
                <a:gd name="connsiteX2" fmla="*/ 902710 w 1214666"/>
                <a:gd name="connsiteY2" fmla="*/ 6419721 h 6419721"/>
                <a:gd name="connsiteX3" fmla="*/ 371696 w 1214666"/>
                <a:gd name="connsiteY3" fmla="*/ 6419721 h 6419721"/>
                <a:gd name="connsiteX4" fmla="*/ 0 w 1214666"/>
                <a:gd name="connsiteY4" fmla="*/ 0 h 6419721"/>
                <a:gd name="connsiteX0" fmla="*/ 0 w 1176442"/>
                <a:gd name="connsiteY0" fmla="*/ 0 h 6419721"/>
                <a:gd name="connsiteX1" fmla="*/ 1176442 w 1176442"/>
                <a:gd name="connsiteY1" fmla="*/ 1444206 h 6419721"/>
                <a:gd name="connsiteX2" fmla="*/ 902710 w 1176442"/>
                <a:gd name="connsiteY2" fmla="*/ 6419721 h 6419721"/>
                <a:gd name="connsiteX3" fmla="*/ 371696 w 1176442"/>
                <a:gd name="connsiteY3" fmla="*/ 6419721 h 6419721"/>
                <a:gd name="connsiteX4" fmla="*/ 0 w 1176442"/>
                <a:gd name="connsiteY4" fmla="*/ 0 h 6419721"/>
                <a:gd name="connsiteX0" fmla="*/ 0 w 1249248"/>
                <a:gd name="connsiteY0" fmla="*/ -1 h 5260152"/>
                <a:gd name="connsiteX1" fmla="*/ 1249248 w 1249248"/>
                <a:gd name="connsiteY1" fmla="*/ 284637 h 5260152"/>
                <a:gd name="connsiteX2" fmla="*/ 975516 w 1249248"/>
                <a:gd name="connsiteY2" fmla="*/ 5260152 h 5260152"/>
                <a:gd name="connsiteX3" fmla="*/ 444502 w 1249248"/>
                <a:gd name="connsiteY3" fmla="*/ 5260152 h 5260152"/>
                <a:gd name="connsiteX4" fmla="*/ 0 w 1249248"/>
                <a:gd name="connsiteY4" fmla="*/ -1 h 526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9248" h="5260152">
                  <a:moveTo>
                    <a:pt x="0" y="-1"/>
                  </a:moveTo>
                  <a:lnTo>
                    <a:pt x="1249248" y="284637"/>
                  </a:lnTo>
                  <a:lnTo>
                    <a:pt x="975516" y="5260152"/>
                  </a:lnTo>
                  <a:lnTo>
                    <a:pt x="444502" y="5260152"/>
                  </a:lnTo>
                  <a:lnTo>
                    <a:pt x="0" y="-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[]"/>
            <p:cNvSpPr/>
            <p:nvPr/>
          </p:nvSpPr>
          <p:spPr>
            <a:xfrm rot="13598184">
              <a:off x="2905468" y="4933711"/>
              <a:ext cx="1812583" cy="11368953"/>
            </a:xfrm>
            <a:custGeom>
              <a:avLst/>
              <a:gdLst>
                <a:gd name="connsiteX0" fmla="*/ 0 w 630600"/>
                <a:gd name="connsiteY0" fmla="*/ 0 h 8583018"/>
                <a:gd name="connsiteX1" fmla="*/ 630600 w 630600"/>
                <a:gd name="connsiteY1" fmla="*/ 0 h 8583018"/>
                <a:gd name="connsiteX2" fmla="*/ 630600 w 630600"/>
                <a:gd name="connsiteY2" fmla="*/ 8583018 h 8583018"/>
                <a:gd name="connsiteX3" fmla="*/ 0 w 630600"/>
                <a:gd name="connsiteY3" fmla="*/ 8583018 h 8583018"/>
                <a:gd name="connsiteX4" fmla="*/ 0 w 630600"/>
                <a:gd name="connsiteY4" fmla="*/ 0 h 8583018"/>
                <a:gd name="connsiteX0" fmla="*/ 0 w 1016850"/>
                <a:gd name="connsiteY0" fmla="*/ 2051 h 8585069"/>
                <a:gd name="connsiteX1" fmla="*/ 1016850 w 1016850"/>
                <a:gd name="connsiteY1" fmla="*/ 0 h 8585069"/>
                <a:gd name="connsiteX2" fmla="*/ 630600 w 1016850"/>
                <a:gd name="connsiteY2" fmla="*/ 8585069 h 8585069"/>
                <a:gd name="connsiteX3" fmla="*/ 0 w 1016850"/>
                <a:gd name="connsiteY3" fmla="*/ 8585069 h 8585069"/>
                <a:gd name="connsiteX4" fmla="*/ 0 w 1016850"/>
                <a:gd name="connsiteY4" fmla="*/ 2051 h 8585069"/>
                <a:gd name="connsiteX0" fmla="*/ 0 w 1314359"/>
                <a:gd name="connsiteY0" fmla="*/ 0 h 8619439"/>
                <a:gd name="connsiteX1" fmla="*/ 1314359 w 1314359"/>
                <a:gd name="connsiteY1" fmla="*/ 34370 h 8619439"/>
                <a:gd name="connsiteX2" fmla="*/ 928109 w 1314359"/>
                <a:gd name="connsiteY2" fmla="*/ 8619439 h 8619439"/>
                <a:gd name="connsiteX3" fmla="*/ 297509 w 1314359"/>
                <a:gd name="connsiteY3" fmla="*/ 8619439 h 8619439"/>
                <a:gd name="connsiteX4" fmla="*/ 0 w 1314359"/>
                <a:gd name="connsiteY4" fmla="*/ 0 h 8619439"/>
                <a:gd name="connsiteX0" fmla="*/ 0 w 1314359"/>
                <a:gd name="connsiteY0" fmla="*/ 0 h 8619439"/>
                <a:gd name="connsiteX1" fmla="*/ 1314359 w 1314359"/>
                <a:gd name="connsiteY1" fmla="*/ 34370 h 8619439"/>
                <a:gd name="connsiteX2" fmla="*/ 928109 w 1314359"/>
                <a:gd name="connsiteY2" fmla="*/ 8619439 h 8619439"/>
                <a:gd name="connsiteX3" fmla="*/ 402664 w 1314359"/>
                <a:gd name="connsiteY3" fmla="*/ 8526594 h 8619439"/>
                <a:gd name="connsiteX4" fmla="*/ 0 w 1314359"/>
                <a:gd name="connsiteY4" fmla="*/ 0 h 8619439"/>
                <a:gd name="connsiteX0" fmla="*/ 0 w 1314359"/>
                <a:gd name="connsiteY0" fmla="*/ 0 h 8551216"/>
                <a:gd name="connsiteX1" fmla="*/ 1314359 w 1314359"/>
                <a:gd name="connsiteY1" fmla="*/ 34370 h 8551216"/>
                <a:gd name="connsiteX2" fmla="*/ 800385 w 1314359"/>
                <a:gd name="connsiteY2" fmla="*/ 8551216 h 8551216"/>
                <a:gd name="connsiteX3" fmla="*/ 402664 w 1314359"/>
                <a:gd name="connsiteY3" fmla="*/ 8526594 h 8551216"/>
                <a:gd name="connsiteX4" fmla="*/ 0 w 1314359"/>
                <a:gd name="connsiteY4" fmla="*/ 0 h 8551216"/>
                <a:gd name="connsiteX0" fmla="*/ 1 w 1730875"/>
                <a:gd name="connsiteY0" fmla="*/ 30186 h 8516846"/>
                <a:gd name="connsiteX1" fmla="*/ 1730875 w 1730875"/>
                <a:gd name="connsiteY1" fmla="*/ 0 h 8516846"/>
                <a:gd name="connsiteX2" fmla="*/ 1216901 w 1730875"/>
                <a:gd name="connsiteY2" fmla="*/ 8516846 h 8516846"/>
                <a:gd name="connsiteX3" fmla="*/ 819180 w 1730875"/>
                <a:gd name="connsiteY3" fmla="*/ 8492224 h 8516846"/>
                <a:gd name="connsiteX4" fmla="*/ 1 w 1730875"/>
                <a:gd name="connsiteY4" fmla="*/ 30186 h 8516846"/>
                <a:gd name="connsiteX0" fmla="*/ -1 w 1812581"/>
                <a:gd name="connsiteY0" fmla="*/ 1 h 8486661"/>
                <a:gd name="connsiteX1" fmla="*/ 1812581 w 1812581"/>
                <a:gd name="connsiteY1" fmla="*/ 298895 h 8486661"/>
                <a:gd name="connsiteX2" fmla="*/ 1216899 w 1812581"/>
                <a:gd name="connsiteY2" fmla="*/ 8486661 h 8486661"/>
                <a:gd name="connsiteX3" fmla="*/ 819178 w 1812581"/>
                <a:gd name="connsiteY3" fmla="*/ 8462039 h 8486661"/>
                <a:gd name="connsiteX4" fmla="*/ -1 w 1812581"/>
                <a:gd name="connsiteY4" fmla="*/ 1 h 8486661"/>
                <a:gd name="connsiteX0" fmla="*/ 1 w 1812583"/>
                <a:gd name="connsiteY0" fmla="*/ 498631 h 8985291"/>
                <a:gd name="connsiteX1" fmla="*/ 665077 w 1812583"/>
                <a:gd name="connsiteY1" fmla="*/ 2922 h 8985291"/>
                <a:gd name="connsiteX2" fmla="*/ 1812583 w 1812583"/>
                <a:gd name="connsiteY2" fmla="*/ 797525 h 8985291"/>
                <a:gd name="connsiteX3" fmla="*/ 1216901 w 1812583"/>
                <a:gd name="connsiteY3" fmla="*/ 8985291 h 8985291"/>
                <a:gd name="connsiteX4" fmla="*/ 819180 w 1812583"/>
                <a:gd name="connsiteY4" fmla="*/ 8960669 h 8985291"/>
                <a:gd name="connsiteX5" fmla="*/ 1 w 1812583"/>
                <a:gd name="connsiteY5" fmla="*/ 498631 h 8985291"/>
                <a:gd name="connsiteX0" fmla="*/ -1 w 1812581"/>
                <a:gd name="connsiteY0" fmla="*/ 500295 h 8986955"/>
                <a:gd name="connsiteX1" fmla="*/ 665075 w 1812581"/>
                <a:gd name="connsiteY1" fmla="*/ 4586 h 8986955"/>
                <a:gd name="connsiteX2" fmla="*/ 1812581 w 1812581"/>
                <a:gd name="connsiteY2" fmla="*/ 799189 h 8986955"/>
                <a:gd name="connsiteX3" fmla="*/ 1216899 w 1812581"/>
                <a:gd name="connsiteY3" fmla="*/ 8986955 h 8986955"/>
                <a:gd name="connsiteX4" fmla="*/ 819178 w 1812581"/>
                <a:gd name="connsiteY4" fmla="*/ 8962333 h 8986955"/>
                <a:gd name="connsiteX5" fmla="*/ -1 w 1812581"/>
                <a:gd name="connsiteY5" fmla="*/ 500295 h 8986955"/>
                <a:gd name="connsiteX0" fmla="*/ 1 w 1812583"/>
                <a:gd name="connsiteY0" fmla="*/ 495709 h 8982369"/>
                <a:gd name="connsiteX1" fmla="*/ 665077 w 1812583"/>
                <a:gd name="connsiteY1" fmla="*/ 0 h 8982369"/>
                <a:gd name="connsiteX2" fmla="*/ 1812583 w 1812583"/>
                <a:gd name="connsiteY2" fmla="*/ 794603 h 8982369"/>
                <a:gd name="connsiteX3" fmla="*/ 1216901 w 1812583"/>
                <a:gd name="connsiteY3" fmla="*/ 8982369 h 8982369"/>
                <a:gd name="connsiteX4" fmla="*/ 819180 w 1812583"/>
                <a:gd name="connsiteY4" fmla="*/ 8957747 h 8982369"/>
                <a:gd name="connsiteX5" fmla="*/ 1 w 1812583"/>
                <a:gd name="connsiteY5" fmla="*/ 495709 h 8982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12583" h="8982369">
                  <a:moveTo>
                    <a:pt x="1" y="495709"/>
                  </a:moveTo>
                  <a:cubicBezTo>
                    <a:pt x="186153" y="312891"/>
                    <a:pt x="340417" y="213523"/>
                    <a:pt x="665077" y="0"/>
                  </a:cubicBezTo>
                  <a:lnTo>
                    <a:pt x="1812583" y="794603"/>
                  </a:lnTo>
                  <a:lnTo>
                    <a:pt x="1216901" y="8982369"/>
                  </a:lnTo>
                  <a:lnTo>
                    <a:pt x="819180" y="8957747"/>
                  </a:lnTo>
                  <a:lnTo>
                    <a:pt x="1" y="49570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[]"/>
            <p:cNvSpPr/>
            <p:nvPr/>
          </p:nvSpPr>
          <p:spPr>
            <a:xfrm rot="12506451">
              <a:off x="5024450" y="6274541"/>
              <a:ext cx="1568672" cy="9462806"/>
            </a:xfrm>
            <a:custGeom>
              <a:avLst/>
              <a:gdLst>
                <a:gd name="connsiteX0" fmla="*/ 0 w 630600"/>
                <a:gd name="connsiteY0" fmla="*/ 0 h 6176801"/>
                <a:gd name="connsiteX1" fmla="*/ 630600 w 630600"/>
                <a:gd name="connsiteY1" fmla="*/ 0 h 6176801"/>
                <a:gd name="connsiteX2" fmla="*/ 630600 w 630600"/>
                <a:gd name="connsiteY2" fmla="*/ 6176801 h 6176801"/>
                <a:gd name="connsiteX3" fmla="*/ 0 w 630600"/>
                <a:gd name="connsiteY3" fmla="*/ 6176801 h 6176801"/>
                <a:gd name="connsiteX4" fmla="*/ 0 w 630600"/>
                <a:gd name="connsiteY4" fmla="*/ 0 h 6176801"/>
                <a:gd name="connsiteX0" fmla="*/ 0 w 1012145"/>
                <a:gd name="connsiteY0" fmla="*/ 148880 h 6325681"/>
                <a:gd name="connsiteX1" fmla="*/ 1012145 w 1012145"/>
                <a:gd name="connsiteY1" fmla="*/ 0 h 6325681"/>
                <a:gd name="connsiteX2" fmla="*/ 630600 w 1012145"/>
                <a:gd name="connsiteY2" fmla="*/ 6325681 h 6325681"/>
                <a:gd name="connsiteX3" fmla="*/ 0 w 1012145"/>
                <a:gd name="connsiteY3" fmla="*/ 6325681 h 6325681"/>
                <a:gd name="connsiteX4" fmla="*/ 0 w 1012145"/>
                <a:gd name="connsiteY4" fmla="*/ 148880 h 6325681"/>
                <a:gd name="connsiteX0" fmla="*/ 0 w 1474649"/>
                <a:gd name="connsiteY0" fmla="*/ 254949 h 6325681"/>
                <a:gd name="connsiteX1" fmla="*/ 1474649 w 1474649"/>
                <a:gd name="connsiteY1" fmla="*/ 0 h 6325681"/>
                <a:gd name="connsiteX2" fmla="*/ 1093104 w 1474649"/>
                <a:gd name="connsiteY2" fmla="*/ 6325681 h 6325681"/>
                <a:gd name="connsiteX3" fmla="*/ 462504 w 1474649"/>
                <a:gd name="connsiteY3" fmla="*/ 6325681 h 6325681"/>
                <a:gd name="connsiteX4" fmla="*/ 0 w 1474649"/>
                <a:gd name="connsiteY4" fmla="*/ 254949 h 6325681"/>
                <a:gd name="connsiteX0" fmla="*/ 0 w 1474649"/>
                <a:gd name="connsiteY0" fmla="*/ 254949 h 6325681"/>
                <a:gd name="connsiteX1" fmla="*/ 1474649 w 1474649"/>
                <a:gd name="connsiteY1" fmla="*/ 0 h 6325681"/>
                <a:gd name="connsiteX2" fmla="*/ 1093104 w 1474649"/>
                <a:gd name="connsiteY2" fmla="*/ 6325681 h 6325681"/>
                <a:gd name="connsiteX3" fmla="*/ 615585 w 1474649"/>
                <a:gd name="connsiteY3" fmla="*/ 6314985 h 6325681"/>
                <a:gd name="connsiteX4" fmla="*/ 0 w 1474649"/>
                <a:gd name="connsiteY4" fmla="*/ 254949 h 6325681"/>
                <a:gd name="connsiteX0" fmla="*/ 0 w 1474649"/>
                <a:gd name="connsiteY0" fmla="*/ 254949 h 6330329"/>
                <a:gd name="connsiteX1" fmla="*/ 1474649 w 1474649"/>
                <a:gd name="connsiteY1" fmla="*/ 0 h 6330329"/>
                <a:gd name="connsiteX2" fmla="*/ 951190 w 1474649"/>
                <a:gd name="connsiteY2" fmla="*/ 6330329 h 6330329"/>
                <a:gd name="connsiteX3" fmla="*/ 615585 w 1474649"/>
                <a:gd name="connsiteY3" fmla="*/ 6314985 h 6330329"/>
                <a:gd name="connsiteX4" fmla="*/ 0 w 1474649"/>
                <a:gd name="connsiteY4" fmla="*/ 254949 h 6330329"/>
                <a:gd name="connsiteX0" fmla="*/ -1 w 1495476"/>
                <a:gd name="connsiteY0" fmla="*/ 918430 h 6330329"/>
                <a:gd name="connsiteX1" fmla="*/ 1495476 w 1495476"/>
                <a:gd name="connsiteY1" fmla="*/ 0 h 6330329"/>
                <a:gd name="connsiteX2" fmla="*/ 972017 w 1495476"/>
                <a:gd name="connsiteY2" fmla="*/ 6330329 h 6330329"/>
                <a:gd name="connsiteX3" fmla="*/ 636412 w 1495476"/>
                <a:gd name="connsiteY3" fmla="*/ 6314985 h 6330329"/>
                <a:gd name="connsiteX4" fmla="*/ -1 w 1495476"/>
                <a:gd name="connsiteY4" fmla="*/ 918430 h 6330329"/>
                <a:gd name="connsiteX0" fmla="*/ 1 w 1568671"/>
                <a:gd name="connsiteY0" fmla="*/ 570971 h 5982870"/>
                <a:gd name="connsiteX1" fmla="*/ 1568671 w 1568671"/>
                <a:gd name="connsiteY1" fmla="*/ 0 h 5982870"/>
                <a:gd name="connsiteX2" fmla="*/ 972019 w 1568671"/>
                <a:gd name="connsiteY2" fmla="*/ 5982870 h 5982870"/>
                <a:gd name="connsiteX3" fmla="*/ 636414 w 1568671"/>
                <a:gd name="connsiteY3" fmla="*/ 5967526 h 5982870"/>
                <a:gd name="connsiteX4" fmla="*/ 1 w 1568671"/>
                <a:gd name="connsiteY4" fmla="*/ 570971 h 5982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8671" h="5982870">
                  <a:moveTo>
                    <a:pt x="1" y="570971"/>
                  </a:moveTo>
                  <a:lnTo>
                    <a:pt x="1568671" y="0"/>
                  </a:lnTo>
                  <a:lnTo>
                    <a:pt x="972019" y="5982870"/>
                  </a:lnTo>
                  <a:lnTo>
                    <a:pt x="636414" y="5967526"/>
                  </a:lnTo>
                  <a:lnTo>
                    <a:pt x="1" y="57097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[]"/>
            <p:cNvSpPr/>
            <p:nvPr/>
          </p:nvSpPr>
          <p:spPr>
            <a:xfrm rot="9293357">
              <a:off x="8707845" y="6197655"/>
              <a:ext cx="1800066" cy="9342672"/>
            </a:xfrm>
            <a:custGeom>
              <a:avLst/>
              <a:gdLst>
                <a:gd name="connsiteX0" fmla="*/ 0 w 531014"/>
                <a:gd name="connsiteY0" fmla="*/ 0 h 6332268"/>
                <a:gd name="connsiteX1" fmla="*/ 531014 w 531014"/>
                <a:gd name="connsiteY1" fmla="*/ 0 h 6332268"/>
                <a:gd name="connsiteX2" fmla="*/ 531014 w 531014"/>
                <a:gd name="connsiteY2" fmla="*/ 6332268 h 6332268"/>
                <a:gd name="connsiteX3" fmla="*/ 0 w 531014"/>
                <a:gd name="connsiteY3" fmla="*/ 6332268 h 6332268"/>
                <a:gd name="connsiteX4" fmla="*/ 0 w 531014"/>
                <a:gd name="connsiteY4" fmla="*/ 0 h 6332268"/>
                <a:gd name="connsiteX0" fmla="*/ 0 w 1256561"/>
                <a:gd name="connsiteY0" fmla="*/ 0 h 6489972"/>
                <a:gd name="connsiteX1" fmla="*/ 1256561 w 1256561"/>
                <a:gd name="connsiteY1" fmla="*/ 157704 h 6489972"/>
                <a:gd name="connsiteX2" fmla="*/ 1256561 w 1256561"/>
                <a:gd name="connsiteY2" fmla="*/ 6489972 h 6489972"/>
                <a:gd name="connsiteX3" fmla="*/ 725547 w 1256561"/>
                <a:gd name="connsiteY3" fmla="*/ 6489972 h 6489972"/>
                <a:gd name="connsiteX4" fmla="*/ 0 w 1256561"/>
                <a:gd name="connsiteY4" fmla="*/ 0 h 6489972"/>
                <a:gd name="connsiteX0" fmla="*/ 0 w 1633889"/>
                <a:gd name="connsiteY0" fmla="*/ 0 h 6489972"/>
                <a:gd name="connsiteX1" fmla="*/ 1633889 w 1633889"/>
                <a:gd name="connsiteY1" fmla="*/ 250390 h 6489972"/>
                <a:gd name="connsiteX2" fmla="*/ 1256561 w 1633889"/>
                <a:gd name="connsiteY2" fmla="*/ 6489972 h 6489972"/>
                <a:gd name="connsiteX3" fmla="*/ 725547 w 1633889"/>
                <a:gd name="connsiteY3" fmla="*/ 6489972 h 6489972"/>
                <a:gd name="connsiteX4" fmla="*/ 0 w 1633889"/>
                <a:gd name="connsiteY4" fmla="*/ 0 h 6489972"/>
                <a:gd name="connsiteX0" fmla="*/ 0 w 1633889"/>
                <a:gd name="connsiteY0" fmla="*/ 0 h 6507926"/>
                <a:gd name="connsiteX1" fmla="*/ 1633889 w 1633889"/>
                <a:gd name="connsiteY1" fmla="*/ 250390 h 6507926"/>
                <a:gd name="connsiteX2" fmla="*/ 1256561 w 1633889"/>
                <a:gd name="connsiteY2" fmla="*/ 6489972 h 6507926"/>
                <a:gd name="connsiteX3" fmla="*/ 913490 w 1633889"/>
                <a:gd name="connsiteY3" fmla="*/ 6507926 h 6507926"/>
                <a:gd name="connsiteX4" fmla="*/ 0 w 1633889"/>
                <a:gd name="connsiteY4" fmla="*/ 0 h 6507926"/>
                <a:gd name="connsiteX0" fmla="*/ -1 w 1827273"/>
                <a:gd name="connsiteY0" fmla="*/ 0 h 6669886"/>
                <a:gd name="connsiteX1" fmla="*/ 1827273 w 1827273"/>
                <a:gd name="connsiteY1" fmla="*/ 412350 h 6669886"/>
                <a:gd name="connsiteX2" fmla="*/ 1449945 w 1827273"/>
                <a:gd name="connsiteY2" fmla="*/ 6651932 h 6669886"/>
                <a:gd name="connsiteX3" fmla="*/ 1106874 w 1827273"/>
                <a:gd name="connsiteY3" fmla="*/ 6669886 h 6669886"/>
                <a:gd name="connsiteX4" fmla="*/ -1 w 1827273"/>
                <a:gd name="connsiteY4" fmla="*/ 0 h 6669886"/>
                <a:gd name="connsiteX0" fmla="*/ 1 w 1800067"/>
                <a:gd name="connsiteY0" fmla="*/ 0 h 6669886"/>
                <a:gd name="connsiteX1" fmla="*/ 1800067 w 1800067"/>
                <a:gd name="connsiteY1" fmla="*/ 578309 h 6669886"/>
                <a:gd name="connsiteX2" fmla="*/ 1449947 w 1800067"/>
                <a:gd name="connsiteY2" fmla="*/ 6651932 h 6669886"/>
                <a:gd name="connsiteX3" fmla="*/ 1106876 w 1800067"/>
                <a:gd name="connsiteY3" fmla="*/ 6669886 h 6669886"/>
                <a:gd name="connsiteX4" fmla="*/ 1 w 1800067"/>
                <a:gd name="connsiteY4" fmla="*/ 0 h 6669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0067" h="6669886">
                  <a:moveTo>
                    <a:pt x="1" y="0"/>
                  </a:moveTo>
                  <a:lnTo>
                    <a:pt x="1800067" y="578309"/>
                  </a:lnTo>
                  <a:lnTo>
                    <a:pt x="1449947" y="6651932"/>
                  </a:lnTo>
                  <a:lnTo>
                    <a:pt x="1106876" y="6669886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[]"/>
            <p:cNvSpPr/>
            <p:nvPr/>
          </p:nvSpPr>
          <p:spPr>
            <a:xfrm rot="7889442">
              <a:off x="10422034" y="5225042"/>
              <a:ext cx="1659259" cy="11334594"/>
            </a:xfrm>
            <a:custGeom>
              <a:avLst/>
              <a:gdLst>
                <a:gd name="connsiteX0" fmla="*/ 0 w 630600"/>
                <a:gd name="connsiteY0" fmla="*/ 0 h 8583018"/>
                <a:gd name="connsiteX1" fmla="*/ 630600 w 630600"/>
                <a:gd name="connsiteY1" fmla="*/ 0 h 8583018"/>
                <a:gd name="connsiteX2" fmla="*/ 630600 w 630600"/>
                <a:gd name="connsiteY2" fmla="*/ 8583018 h 8583018"/>
                <a:gd name="connsiteX3" fmla="*/ 0 w 630600"/>
                <a:gd name="connsiteY3" fmla="*/ 8583018 h 8583018"/>
                <a:gd name="connsiteX4" fmla="*/ 0 w 630600"/>
                <a:gd name="connsiteY4" fmla="*/ 0 h 8583018"/>
                <a:gd name="connsiteX0" fmla="*/ 0 w 1097797"/>
                <a:gd name="connsiteY0" fmla="*/ 0 h 8583018"/>
                <a:gd name="connsiteX1" fmla="*/ 1097797 w 1097797"/>
                <a:gd name="connsiteY1" fmla="*/ 10657 h 8583018"/>
                <a:gd name="connsiteX2" fmla="*/ 630600 w 1097797"/>
                <a:gd name="connsiteY2" fmla="*/ 8583018 h 8583018"/>
                <a:gd name="connsiteX3" fmla="*/ 0 w 1097797"/>
                <a:gd name="connsiteY3" fmla="*/ 8583018 h 8583018"/>
                <a:gd name="connsiteX4" fmla="*/ 0 w 1097797"/>
                <a:gd name="connsiteY4" fmla="*/ 0 h 8583018"/>
                <a:gd name="connsiteX0" fmla="*/ 0 w 1097797"/>
                <a:gd name="connsiteY0" fmla="*/ 0 h 8674806"/>
                <a:gd name="connsiteX1" fmla="*/ 1097797 w 1097797"/>
                <a:gd name="connsiteY1" fmla="*/ 10657 h 8674806"/>
                <a:gd name="connsiteX2" fmla="*/ 220100 w 1097797"/>
                <a:gd name="connsiteY2" fmla="*/ 8674806 h 8674806"/>
                <a:gd name="connsiteX3" fmla="*/ 0 w 1097797"/>
                <a:gd name="connsiteY3" fmla="*/ 8583018 h 8674806"/>
                <a:gd name="connsiteX4" fmla="*/ 0 w 1097797"/>
                <a:gd name="connsiteY4" fmla="*/ 0 h 8674806"/>
                <a:gd name="connsiteX0" fmla="*/ 0 w 1486532"/>
                <a:gd name="connsiteY0" fmla="*/ 0 h 8674806"/>
                <a:gd name="connsiteX1" fmla="*/ 1486532 w 1486532"/>
                <a:gd name="connsiteY1" fmla="*/ 184501 h 8674806"/>
                <a:gd name="connsiteX2" fmla="*/ 220100 w 1486532"/>
                <a:gd name="connsiteY2" fmla="*/ 8674806 h 8674806"/>
                <a:gd name="connsiteX3" fmla="*/ 0 w 1486532"/>
                <a:gd name="connsiteY3" fmla="*/ 8583018 h 8674806"/>
                <a:gd name="connsiteX4" fmla="*/ 0 w 1486532"/>
                <a:gd name="connsiteY4" fmla="*/ 0 h 8674806"/>
                <a:gd name="connsiteX0" fmla="*/ 0 w 1659259"/>
                <a:gd name="connsiteY0" fmla="*/ 17888 h 8490305"/>
                <a:gd name="connsiteX1" fmla="*/ 1659259 w 1659259"/>
                <a:gd name="connsiteY1" fmla="*/ 0 h 8490305"/>
                <a:gd name="connsiteX2" fmla="*/ 392827 w 1659259"/>
                <a:gd name="connsiteY2" fmla="*/ 8490305 h 8490305"/>
                <a:gd name="connsiteX3" fmla="*/ 172727 w 1659259"/>
                <a:gd name="connsiteY3" fmla="*/ 8398517 h 8490305"/>
                <a:gd name="connsiteX4" fmla="*/ 0 w 1659259"/>
                <a:gd name="connsiteY4" fmla="*/ 17888 h 8490305"/>
                <a:gd name="connsiteX0" fmla="*/ 0 w 1659259"/>
                <a:gd name="connsiteY0" fmla="*/ 646164 h 9118581"/>
                <a:gd name="connsiteX1" fmla="*/ 994849 w 1659259"/>
                <a:gd name="connsiteY1" fmla="*/ 0 h 9118581"/>
                <a:gd name="connsiteX2" fmla="*/ 1659259 w 1659259"/>
                <a:gd name="connsiteY2" fmla="*/ 628276 h 9118581"/>
                <a:gd name="connsiteX3" fmla="*/ 392827 w 1659259"/>
                <a:gd name="connsiteY3" fmla="*/ 9118581 h 9118581"/>
                <a:gd name="connsiteX4" fmla="*/ 172727 w 1659259"/>
                <a:gd name="connsiteY4" fmla="*/ 9026793 h 9118581"/>
                <a:gd name="connsiteX5" fmla="*/ 0 w 1659259"/>
                <a:gd name="connsiteY5" fmla="*/ 646164 h 9118581"/>
                <a:gd name="connsiteX0" fmla="*/ 0 w 1659259"/>
                <a:gd name="connsiteY0" fmla="*/ 646164 h 9118581"/>
                <a:gd name="connsiteX1" fmla="*/ 994849 w 1659259"/>
                <a:gd name="connsiteY1" fmla="*/ 0 h 9118581"/>
                <a:gd name="connsiteX2" fmla="*/ 1659259 w 1659259"/>
                <a:gd name="connsiteY2" fmla="*/ 628276 h 9118581"/>
                <a:gd name="connsiteX3" fmla="*/ 392827 w 1659259"/>
                <a:gd name="connsiteY3" fmla="*/ 9118581 h 9118581"/>
                <a:gd name="connsiteX4" fmla="*/ 172727 w 1659259"/>
                <a:gd name="connsiteY4" fmla="*/ 9026793 h 9118581"/>
                <a:gd name="connsiteX5" fmla="*/ 0 w 1659259"/>
                <a:gd name="connsiteY5" fmla="*/ 646164 h 9118581"/>
                <a:gd name="connsiteX0" fmla="*/ 0 w 1659259"/>
                <a:gd name="connsiteY0" fmla="*/ 646164 h 9118581"/>
                <a:gd name="connsiteX1" fmla="*/ 994849 w 1659259"/>
                <a:gd name="connsiteY1" fmla="*/ 0 h 9118581"/>
                <a:gd name="connsiteX2" fmla="*/ 1659259 w 1659259"/>
                <a:gd name="connsiteY2" fmla="*/ 628276 h 9118581"/>
                <a:gd name="connsiteX3" fmla="*/ 392827 w 1659259"/>
                <a:gd name="connsiteY3" fmla="*/ 9118581 h 9118581"/>
                <a:gd name="connsiteX4" fmla="*/ 172727 w 1659259"/>
                <a:gd name="connsiteY4" fmla="*/ 9026793 h 9118581"/>
                <a:gd name="connsiteX5" fmla="*/ 0 w 1659259"/>
                <a:gd name="connsiteY5" fmla="*/ 646164 h 911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59259" h="9118581">
                  <a:moveTo>
                    <a:pt x="0" y="646164"/>
                  </a:moveTo>
                  <a:cubicBezTo>
                    <a:pt x="390368" y="424301"/>
                    <a:pt x="419679" y="353353"/>
                    <a:pt x="994849" y="0"/>
                  </a:cubicBezTo>
                  <a:lnTo>
                    <a:pt x="1659259" y="628276"/>
                  </a:lnTo>
                  <a:lnTo>
                    <a:pt x="392827" y="9118581"/>
                  </a:lnTo>
                  <a:lnTo>
                    <a:pt x="172727" y="9026793"/>
                  </a:lnTo>
                  <a:lnTo>
                    <a:pt x="0" y="64616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[]"/>
            <p:cNvSpPr/>
            <p:nvPr/>
          </p:nvSpPr>
          <p:spPr>
            <a:xfrm rot="6623045">
              <a:off x="10889955" y="4327548"/>
              <a:ext cx="1502980" cy="8607348"/>
            </a:xfrm>
            <a:custGeom>
              <a:avLst/>
              <a:gdLst>
                <a:gd name="connsiteX0" fmla="*/ 0 w 630600"/>
                <a:gd name="connsiteY0" fmla="*/ 0 h 6176801"/>
                <a:gd name="connsiteX1" fmla="*/ 630600 w 630600"/>
                <a:gd name="connsiteY1" fmla="*/ 0 h 6176801"/>
                <a:gd name="connsiteX2" fmla="*/ 630600 w 630600"/>
                <a:gd name="connsiteY2" fmla="*/ 6176801 h 6176801"/>
                <a:gd name="connsiteX3" fmla="*/ 0 w 630600"/>
                <a:gd name="connsiteY3" fmla="*/ 6176801 h 6176801"/>
                <a:gd name="connsiteX4" fmla="*/ 0 w 630600"/>
                <a:gd name="connsiteY4" fmla="*/ 0 h 6176801"/>
                <a:gd name="connsiteX0" fmla="*/ 0 w 1074132"/>
                <a:gd name="connsiteY0" fmla="*/ 191905 h 6368706"/>
                <a:gd name="connsiteX1" fmla="*/ 1074132 w 1074132"/>
                <a:gd name="connsiteY1" fmla="*/ 0 h 6368706"/>
                <a:gd name="connsiteX2" fmla="*/ 630600 w 1074132"/>
                <a:gd name="connsiteY2" fmla="*/ 6368706 h 6368706"/>
                <a:gd name="connsiteX3" fmla="*/ 0 w 1074132"/>
                <a:gd name="connsiteY3" fmla="*/ 6368706 h 6368706"/>
                <a:gd name="connsiteX4" fmla="*/ 0 w 1074132"/>
                <a:gd name="connsiteY4" fmla="*/ 191905 h 6368706"/>
                <a:gd name="connsiteX0" fmla="*/ 0 w 1397965"/>
                <a:gd name="connsiteY0" fmla="*/ 122558 h 6368706"/>
                <a:gd name="connsiteX1" fmla="*/ 1397965 w 1397965"/>
                <a:gd name="connsiteY1" fmla="*/ 0 h 6368706"/>
                <a:gd name="connsiteX2" fmla="*/ 954433 w 1397965"/>
                <a:gd name="connsiteY2" fmla="*/ 6368706 h 6368706"/>
                <a:gd name="connsiteX3" fmla="*/ 323833 w 1397965"/>
                <a:gd name="connsiteY3" fmla="*/ 6368706 h 6368706"/>
                <a:gd name="connsiteX4" fmla="*/ 0 w 1397965"/>
                <a:gd name="connsiteY4" fmla="*/ 122558 h 6368706"/>
                <a:gd name="connsiteX0" fmla="*/ 0 w 1397965"/>
                <a:gd name="connsiteY0" fmla="*/ 122558 h 6368706"/>
                <a:gd name="connsiteX1" fmla="*/ 1397965 w 1397965"/>
                <a:gd name="connsiteY1" fmla="*/ 0 h 6368706"/>
                <a:gd name="connsiteX2" fmla="*/ 954433 w 1397965"/>
                <a:gd name="connsiteY2" fmla="*/ 6368706 h 6368706"/>
                <a:gd name="connsiteX3" fmla="*/ 607855 w 1397965"/>
                <a:gd name="connsiteY3" fmla="*/ 6330911 h 6368706"/>
                <a:gd name="connsiteX4" fmla="*/ 0 w 1397965"/>
                <a:gd name="connsiteY4" fmla="*/ 122558 h 6368706"/>
                <a:gd name="connsiteX0" fmla="*/ 0 w 1447257"/>
                <a:gd name="connsiteY0" fmla="*/ 1361047 h 6368706"/>
                <a:gd name="connsiteX1" fmla="*/ 1447257 w 1447257"/>
                <a:gd name="connsiteY1" fmla="*/ 0 h 6368706"/>
                <a:gd name="connsiteX2" fmla="*/ 1003725 w 1447257"/>
                <a:gd name="connsiteY2" fmla="*/ 6368706 h 6368706"/>
                <a:gd name="connsiteX3" fmla="*/ 657147 w 1447257"/>
                <a:gd name="connsiteY3" fmla="*/ 6330911 h 6368706"/>
                <a:gd name="connsiteX4" fmla="*/ 0 w 1447257"/>
                <a:gd name="connsiteY4" fmla="*/ 1361047 h 6368706"/>
                <a:gd name="connsiteX0" fmla="*/ 0 w 1502980"/>
                <a:gd name="connsiteY0" fmla="*/ 343151 h 5350810"/>
                <a:gd name="connsiteX1" fmla="*/ 1502980 w 1502980"/>
                <a:gd name="connsiteY1" fmla="*/ 0 h 5350810"/>
                <a:gd name="connsiteX2" fmla="*/ 1003725 w 1502980"/>
                <a:gd name="connsiteY2" fmla="*/ 5350810 h 5350810"/>
                <a:gd name="connsiteX3" fmla="*/ 657147 w 1502980"/>
                <a:gd name="connsiteY3" fmla="*/ 5313015 h 5350810"/>
                <a:gd name="connsiteX4" fmla="*/ 0 w 1502980"/>
                <a:gd name="connsiteY4" fmla="*/ 343151 h 5350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2980" h="5350810">
                  <a:moveTo>
                    <a:pt x="0" y="343151"/>
                  </a:moveTo>
                  <a:lnTo>
                    <a:pt x="1502980" y="0"/>
                  </a:lnTo>
                  <a:lnTo>
                    <a:pt x="1003725" y="5350810"/>
                  </a:lnTo>
                  <a:lnTo>
                    <a:pt x="657147" y="5313015"/>
                  </a:lnTo>
                  <a:lnTo>
                    <a:pt x="0" y="34315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-"/>
          <p:cNvSpPr/>
          <p:nvPr/>
        </p:nvSpPr>
        <p:spPr>
          <a:xfrm>
            <a:off x="-37095" y="6331084"/>
            <a:ext cx="8047620" cy="2048171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4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6" name="-"/>
          <p:cNvSpPr/>
          <p:nvPr/>
        </p:nvSpPr>
        <p:spPr>
          <a:xfrm>
            <a:off x="1" y="10453306"/>
            <a:ext cx="4005262" cy="868744"/>
          </a:xfrm>
          <a:prstGeom prst="rect">
            <a:avLst/>
          </a:prstGeom>
          <a:solidFill>
            <a:srgbClr val="0A6F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>
                <a:solidFill>
                  <a:schemeClr val="bg1"/>
                </a:solidFill>
              </a:rPr>
              <a:t>www.yourdomain.com</a:t>
            </a:r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38" name="-"/>
          <p:cNvSpPr/>
          <p:nvPr/>
        </p:nvSpPr>
        <p:spPr>
          <a:xfrm>
            <a:off x="4005263" y="10453306"/>
            <a:ext cx="4005262" cy="868744"/>
          </a:xfrm>
          <a:prstGeom prst="rect">
            <a:avLst/>
          </a:prstGeom>
          <a:solidFill>
            <a:srgbClr val="31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i="1" dirty="0" smtClean="0">
                <a:solidFill>
                  <a:schemeClr val="bg1"/>
                </a:solidFill>
              </a:rPr>
              <a:t>hotline : +1234567</a:t>
            </a:r>
            <a:endParaRPr lang="id-ID" i="1" dirty="0">
              <a:solidFill>
                <a:schemeClr val="bg1"/>
              </a:solidFill>
            </a:endParaRPr>
          </a:p>
        </p:txBody>
      </p:sp>
      <p:sp>
        <p:nvSpPr>
          <p:cNvPr id="39" name="text 10"/>
          <p:cNvSpPr txBox="1"/>
          <p:nvPr/>
        </p:nvSpPr>
        <p:spPr>
          <a:xfrm>
            <a:off x="1156370" y="9799755"/>
            <a:ext cx="5703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spc="300" dirty="0"/>
              <a:t>$7 ENTRY | DOORS OPEN 21.00 PM | FREE PARKING</a:t>
            </a:r>
          </a:p>
        </p:txBody>
      </p:sp>
      <p:sp>
        <p:nvSpPr>
          <p:cNvPr id="40" name="text 9"/>
          <p:cNvSpPr txBox="1"/>
          <p:nvPr/>
        </p:nvSpPr>
        <p:spPr>
          <a:xfrm>
            <a:off x="978583" y="9131022"/>
            <a:ext cx="6072496" cy="462998"/>
          </a:xfrm>
          <a:prstGeom prst="rect">
            <a:avLst/>
          </a:prstGeom>
          <a:noFill/>
          <a:ln w="15875">
            <a:solidFill>
              <a:srgbClr val="2E9AD7"/>
            </a:solidFill>
          </a:ln>
        </p:spPr>
        <p:txBody>
          <a:bodyPr wrap="none" tIns="108000" rtlCol="0">
            <a:spAutoFit/>
          </a:bodyPr>
          <a:lstStyle/>
          <a:p>
            <a:pPr algn="ctr"/>
            <a:r>
              <a:rPr lang="id-ID" sz="2000" dirty="0" smtClean="0">
                <a:solidFill>
                  <a:srgbClr val="116C9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JOE COLE – ROBERT YIN – FILIPO JOAN - GROUD</a:t>
            </a:r>
            <a:endParaRPr lang="id-ID" sz="2000" dirty="0">
              <a:solidFill>
                <a:srgbClr val="116C9E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4" name="text 8"/>
          <p:cNvSpPr txBox="1"/>
          <p:nvPr/>
        </p:nvSpPr>
        <p:spPr>
          <a:xfrm>
            <a:off x="882896" y="8169292"/>
            <a:ext cx="62684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 adipiscing elit, sed do eiusmod tempor sed do eiusmod tempor incididunt ut labore et dolore magna aliqua </a:t>
            </a:r>
            <a:r>
              <a:rPr lang="id-ID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incididunt</a:t>
            </a:r>
          </a:p>
          <a:p>
            <a:pPr algn="ctr"/>
            <a:r>
              <a:rPr lang="id-ID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incididunt ut labore et dolore magna aliqua </a:t>
            </a:r>
            <a:r>
              <a:rPr lang="id-ID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incididunt</a:t>
            </a:r>
            <a:endParaRPr lang="id-ID" sz="14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2" name="text 7"/>
          <p:cNvSpPr txBox="1"/>
          <p:nvPr/>
        </p:nvSpPr>
        <p:spPr>
          <a:xfrm>
            <a:off x="2034240" y="7713978"/>
            <a:ext cx="395467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id-ID" sz="16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ciform" pitchFamily="50" charset="0"/>
                <a:cs typeface="Aharoni" panose="02010803020104030203" pitchFamily="2" charset="-79"/>
              </a:rPr>
              <a:t>local indie band perfomance :</a:t>
            </a:r>
            <a:endParaRPr lang="id-ID" sz="1600" spc="300" dirty="0">
              <a:solidFill>
                <a:schemeClr val="tx1">
                  <a:lumMod val="85000"/>
                  <a:lumOff val="15000"/>
                </a:schemeClr>
              </a:solidFill>
              <a:latin typeface="Arciform" pitchFamily="50" charset="0"/>
              <a:cs typeface="Aharoni" panose="02010803020104030203" pitchFamily="2" charset="-79"/>
            </a:endParaRPr>
          </a:p>
        </p:txBody>
      </p:sp>
      <p:sp>
        <p:nvSpPr>
          <p:cNvPr id="43" name="text 6"/>
          <p:cNvSpPr txBox="1"/>
          <p:nvPr/>
        </p:nvSpPr>
        <p:spPr>
          <a:xfrm>
            <a:off x="1799481" y="7252467"/>
            <a:ext cx="44230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800" b="1" dirty="0" smtClean="0">
                <a:solidFill>
                  <a:srgbClr val="85569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BIG SALE OF THE MONTH</a:t>
            </a:r>
            <a:endParaRPr lang="id-ID" sz="2800" b="1" dirty="0">
              <a:solidFill>
                <a:srgbClr val="85569E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6" name="/\"/>
          <p:cNvSpPr/>
          <p:nvPr/>
        </p:nvSpPr>
        <p:spPr>
          <a:xfrm rot="10375069">
            <a:off x="2577921" y="1439007"/>
            <a:ext cx="625341" cy="468898"/>
          </a:xfrm>
          <a:custGeom>
            <a:avLst/>
            <a:gdLst>
              <a:gd name="connsiteX0" fmla="*/ 0 w 565709"/>
              <a:gd name="connsiteY0" fmla="*/ 487680 h 487680"/>
              <a:gd name="connsiteX1" fmla="*/ 282855 w 565709"/>
              <a:gd name="connsiteY1" fmla="*/ 0 h 487680"/>
              <a:gd name="connsiteX2" fmla="*/ 565709 w 565709"/>
              <a:gd name="connsiteY2" fmla="*/ 487680 h 487680"/>
              <a:gd name="connsiteX3" fmla="*/ 0 w 565709"/>
              <a:gd name="connsiteY3" fmla="*/ 487680 h 487680"/>
              <a:gd name="connsiteX0" fmla="*/ 146696 w 712405"/>
              <a:gd name="connsiteY0" fmla="*/ 540173 h 540173"/>
              <a:gd name="connsiteX1" fmla="*/ 0 w 712405"/>
              <a:gd name="connsiteY1" fmla="*/ 0 h 540173"/>
              <a:gd name="connsiteX2" fmla="*/ 712405 w 712405"/>
              <a:gd name="connsiteY2" fmla="*/ 540173 h 540173"/>
              <a:gd name="connsiteX3" fmla="*/ 146696 w 712405"/>
              <a:gd name="connsiteY3" fmla="*/ 540173 h 540173"/>
              <a:gd name="connsiteX0" fmla="*/ 146696 w 625341"/>
              <a:gd name="connsiteY0" fmla="*/ 540173 h 540173"/>
              <a:gd name="connsiteX1" fmla="*/ 0 w 625341"/>
              <a:gd name="connsiteY1" fmla="*/ 0 h 540173"/>
              <a:gd name="connsiteX2" fmla="*/ 625341 w 625341"/>
              <a:gd name="connsiteY2" fmla="*/ 222750 h 540173"/>
              <a:gd name="connsiteX3" fmla="*/ 146696 w 625341"/>
              <a:gd name="connsiteY3" fmla="*/ 540173 h 540173"/>
              <a:gd name="connsiteX0" fmla="*/ 266662 w 625341"/>
              <a:gd name="connsiteY0" fmla="*/ 468898 h 468898"/>
              <a:gd name="connsiteX1" fmla="*/ 0 w 625341"/>
              <a:gd name="connsiteY1" fmla="*/ 0 h 468898"/>
              <a:gd name="connsiteX2" fmla="*/ 625341 w 625341"/>
              <a:gd name="connsiteY2" fmla="*/ 222750 h 468898"/>
              <a:gd name="connsiteX3" fmla="*/ 266662 w 625341"/>
              <a:gd name="connsiteY3" fmla="*/ 468898 h 468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341" h="468898">
                <a:moveTo>
                  <a:pt x="266662" y="468898"/>
                </a:moveTo>
                <a:lnTo>
                  <a:pt x="0" y="0"/>
                </a:lnTo>
                <a:lnTo>
                  <a:pt x="625341" y="222750"/>
                </a:lnTo>
                <a:lnTo>
                  <a:pt x="266662" y="468898"/>
                </a:lnTo>
                <a:close/>
              </a:path>
            </a:pathLst>
          </a:cu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[]"/>
          <p:cNvSpPr/>
          <p:nvPr/>
        </p:nvSpPr>
        <p:spPr>
          <a:xfrm>
            <a:off x="1983092" y="1385638"/>
            <a:ext cx="3839293" cy="5295382"/>
          </a:xfrm>
          <a:custGeom>
            <a:avLst/>
            <a:gdLst>
              <a:gd name="connsiteX0" fmla="*/ 0 w 2857500"/>
              <a:gd name="connsiteY0" fmla="*/ 476260 h 3295650"/>
              <a:gd name="connsiteX1" fmla="*/ 476260 w 2857500"/>
              <a:gd name="connsiteY1" fmla="*/ 0 h 3295650"/>
              <a:gd name="connsiteX2" fmla="*/ 2381240 w 2857500"/>
              <a:gd name="connsiteY2" fmla="*/ 0 h 3295650"/>
              <a:gd name="connsiteX3" fmla="*/ 2857500 w 2857500"/>
              <a:gd name="connsiteY3" fmla="*/ 476260 h 3295650"/>
              <a:gd name="connsiteX4" fmla="*/ 2857500 w 2857500"/>
              <a:gd name="connsiteY4" fmla="*/ 2819390 h 3295650"/>
              <a:gd name="connsiteX5" fmla="*/ 2381240 w 2857500"/>
              <a:gd name="connsiteY5" fmla="*/ 3295650 h 3295650"/>
              <a:gd name="connsiteX6" fmla="*/ 476260 w 2857500"/>
              <a:gd name="connsiteY6" fmla="*/ 3295650 h 3295650"/>
              <a:gd name="connsiteX7" fmla="*/ 0 w 2857500"/>
              <a:gd name="connsiteY7" fmla="*/ 2819390 h 3295650"/>
              <a:gd name="connsiteX8" fmla="*/ 0 w 2857500"/>
              <a:gd name="connsiteY8" fmla="*/ 476260 h 3295650"/>
              <a:gd name="connsiteX0" fmla="*/ 0 w 2914650"/>
              <a:gd name="connsiteY0" fmla="*/ 144174 h 3354089"/>
              <a:gd name="connsiteX1" fmla="*/ 533410 w 2914650"/>
              <a:gd name="connsiteY1" fmla="*/ 58439 h 3354089"/>
              <a:gd name="connsiteX2" fmla="*/ 2438390 w 2914650"/>
              <a:gd name="connsiteY2" fmla="*/ 58439 h 3354089"/>
              <a:gd name="connsiteX3" fmla="*/ 2914650 w 2914650"/>
              <a:gd name="connsiteY3" fmla="*/ 534699 h 3354089"/>
              <a:gd name="connsiteX4" fmla="*/ 2914650 w 2914650"/>
              <a:gd name="connsiteY4" fmla="*/ 2877829 h 3354089"/>
              <a:gd name="connsiteX5" fmla="*/ 2438390 w 2914650"/>
              <a:gd name="connsiteY5" fmla="*/ 3354089 h 3354089"/>
              <a:gd name="connsiteX6" fmla="*/ 533410 w 2914650"/>
              <a:gd name="connsiteY6" fmla="*/ 3354089 h 3354089"/>
              <a:gd name="connsiteX7" fmla="*/ 57150 w 2914650"/>
              <a:gd name="connsiteY7" fmla="*/ 2877829 h 3354089"/>
              <a:gd name="connsiteX8" fmla="*/ 0 w 2914650"/>
              <a:gd name="connsiteY8" fmla="*/ 144174 h 3354089"/>
              <a:gd name="connsiteX0" fmla="*/ 0 w 2952750"/>
              <a:gd name="connsiteY0" fmla="*/ 144174 h 3354089"/>
              <a:gd name="connsiteX1" fmla="*/ 533410 w 2952750"/>
              <a:gd name="connsiteY1" fmla="*/ 58439 h 3354089"/>
              <a:gd name="connsiteX2" fmla="*/ 2438390 w 2952750"/>
              <a:gd name="connsiteY2" fmla="*/ 58439 h 3354089"/>
              <a:gd name="connsiteX3" fmla="*/ 2952750 w 2952750"/>
              <a:gd name="connsiteY3" fmla="*/ 144174 h 3354089"/>
              <a:gd name="connsiteX4" fmla="*/ 2914650 w 2952750"/>
              <a:gd name="connsiteY4" fmla="*/ 2877829 h 3354089"/>
              <a:gd name="connsiteX5" fmla="*/ 2438390 w 2952750"/>
              <a:gd name="connsiteY5" fmla="*/ 3354089 h 3354089"/>
              <a:gd name="connsiteX6" fmla="*/ 533410 w 2952750"/>
              <a:gd name="connsiteY6" fmla="*/ 3354089 h 3354089"/>
              <a:gd name="connsiteX7" fmla="*/ 57150 w 2952750"/>
              <a:gd name="connsiteY7" fmla="*/ 2877829 h 3354089"/>
              <a:gd name="connsiteX8" fmla="*/ 0 w 2952750"/>
              <a:gd name="connsiteY8" fmla="*/ 144174 h 3354089"/>
              <a:gd name="connsiteX0" fmla="*/ 0 w 2952750"/>
              <a:gd name="connsiteY0" fmla="*/ 538173 h 3748088"/>
              <a:gd name="connsiteX1" fmla="*/ 1462097 w 2952750"/>
              <a:gd name="connsiteY1" fmla="*/ 0 h 3748088"/>
              <a:gd name="connsiteX2" fmla="*/ 2438390 w 2952750"/>
              <a:gd name="connsiteY2" fmla="*/ 452438 h 3748088"/>
              <a:gd name="connsiteX3" fmla="*/ 2952750 w 2952750"/>
              <a:gd name="connsiteY3" fmla="*/ 538173 h 3748088"/>
              <a:gd name="connsiteX4" fmla="*/ 2914650 w 2952750"/>
              <a:gd name="connsiteY4" fmla="*/ 3271828 h 3748088"/>
              <a:gd name="connsiteX5" fmla="*/ 2438390 w 2952750"/>
              <a:gd name="connsiteY5" fmla="*/ 3748088 h 3748088"/>
              <a:gd name="connsiteX6" fmla="*/ 533410 w 2952750"/>
              <a:gd name="connsiteY6" fmla="*/ 3748088 h 3748088"/>
              <a:gd name="connsiteX7" fmla="*/ 57150 w 2952750"/>
              <a:gd name="connsiteY7" fmla="*/ 3271828 h 3748088"/>
              <a:gd name="connsiteX8" fmla="*/ 0 w 2952750"/>
              <a:gd name="connsiteY8" fmla="*/ 538173 h 3748088"/>
              <a:gd name="connsiteX0" fmla="*/ 0 w 2952750"/>
              <a:gd name="connsiteY0" fmla="*/ 538173 h 3748088"/>
              <a:gd name="connsiteX1" fmla="*/ 1462097 w 2952750"/>
              <a:gd name="connsiteY1" fmla="*/ 0 h 3748088"/>
              <a:gd name="connsiteX2" fmla="*/ 2438390 w 2952750"/>
              <a:gd name="connsiteY2" fmla="*/ 452438 h 3748088"/>
              <a:gd name="connsiteX3" fmla="*/ 2952750 w 2952750"/>
              <a:gd name="connsiteY3" fmla="*/ 538173 h 3748088"/>
              <a:gd name="connsiteX4" fmla="*/ 2914650 w 2952750"/>
              <a:gd name="connsiteY4" fmla="*/ 3271828 h 3748088"/>
              <a:gd name="connsiteX5" fmla="*/ 2438390 w 2952750"/>
              <a:gd name="connsiteY5" fmla="*/ 3748088 h 3748088"/>
              <a:gd name="connsiteX6" fmla="*/ 533410 w 2952750"/>
              <a:gd name="connsiteY6" fmla="*/ 3748088 h 3748088"/>
              <a:gd name="connsiteX7" fmla="*/ 57150 w 2952750"/>
              <a:gd name="connsiteY7" fmla="*/ 3271828 h 3748088"/>
              <a:gd name="connsiteX8" fmla="*/ 0 w 2952750"/>
              <a:gd name="connsiteY8" fmla="*/ 538173 h 3748088"/>
              <a:gd name="connsiteX0" fmla="*/ 0 w 2952750"/>
              <a:gd name="connsiteY0" fmla="*/ 538173 h 3748088"/>
              <a:gd name="connsiteX1" fmla="*/ 1462097 w 2952750"/>
              <a:gd name="connsiteY1" fmla="*/ 0 h 3748088"/>
              <a:gd name="connsiteX2" fmla="*/ 2438390 w 2952750"/>
              <a:gd name="connsiteY2" fmla="*/ 452438 h 3748088"/>
              <a:gd name="connsiteX3" fmla="*/ 2952750 w 2952750"/>
              <a:gd name="connsiteY3" fmla="*/ 538173 h 3748088"/>
              <a:gd name="connsiteX4" fmla="*/ 2914650 w 2952750"/>
              <a:gd name="connsiteY4" fmla="*/ 3271828 h 3748088"/>
              <a:gd name="connsiteX5" fmla="*/ 2438390 w 2952750"/>
              <a:gd name="connsiteY5" fmla="*/ 3748088 h 3748088"/>
              <a:gd name="connsiteX6" fmla="*/ 533410 w 2952750"/>
              <a:gd name="connsiteY6" fmla="*/ 3748088 h 3748088"/>
              <a:gd name="connsiteX7" fmla="*/ 57150 w 2952750"/>
              <a:gd name="connsiteY7" fmla="*/ 3271828 h 3748088"/>
              <a:gd name="connsiteX8" fmla="*/ 0 w 2952750"/>
              <a:gd name="connsiteY8" fmla="*/ 538173 h 3748088"/>
              <a:gd name="connsiteX0" fmla="*/ 0 w 2952750"/>
              <a:gd name="connsiteY0" fmla="*/ 538173 h 3748088"/>
              <a:gd name="connsiteX1" fmla="*/ 1462097 w 2952750"/>
              <a:gd name="connsiteY1" fmla="*/ 0 h 3748088"/>
              <a:gd name="connsiteX2" fmla="*/ 2438390 w 2952750"/>
              <a:gd name="connsiteY2" fmla="*/ 452438 h 3748088"/>
              <a:gd name="connsiteX3" fmla="*/ 2952750 w 2952750"/>
              <a:gd name="connsiteY3" fmla="*/ 538173 h 3748088"/>
              <a:gd name="connsiteX4" fmla="*/ 2914650 w 2952750"/>
              <a:gd name="connsiteY4" fmla="*/ 3271828 h 3748088"/>
              <a:gd name="connsiteX5" fmla="*/ 2438390 w 2952750"/>
              <a:gd name="connsiteY5" fmla="*/ 3748088 h 3748088"/>
              <a:gd name="connsiteX6" fmla="*/ 533410 w 2952750"/>
              <a:gd name="connsiteY6" fmla="*/ 3748088 h 3748088"/>
              <a:gd name="connsiteX7" fmla="*/ 57150 w 2952750"/>
              <a:gd name="connsiteY7" fmla="*/ 3271828 h 3748088"/>
              <a:gd name="connsiteX8" fmla="*/ 0 w 2952750"/>
              <a:gd name="connsiteY8" fmla="*/ 538173 h 3748088"/>
              <a:gd name="connsiteX0" fmla="*/ 0 w 2914650"/>
              <a:gd name="connsiteY0" fmla="*/ 538173 h 3748088"/>
              <a:gd name="connsiteX1" fmla="*/ 1462097 w 2914650"/>
              <a:gd name="connsiteY1" fmla="*/ 0 h 3748088"/>
              <a:gd name="connsiteX2" fmla="*/ 2438390 w 2914650"/>
              <a:gd name="connsiteY2" fmla="*/ 452438 h 3748088"/>
              <a:gd name="connsiteX3" fmla="*/ 2909887 w 2914650"/>
              <a:gd name="connsiteY3" fmla="*/ 1438286 h 3748088"/>
              <a:gd name="connsiteX4" fmla="*/ 2914650 w 2914650"/>
              <a:gd name="connsiteY4" fmla="*/ 3271828 h 3748088"/>
              <a:gd name="connsiteX5" fmla="*/ 2438390 w 2914650"/>
              <a:gd name="connsiteY5" fmla="*/ 3748088 h 3748088"/>
              <a:gd name="connsiteX6" fmla="*/ 533410 w 2914650"/>
              <a:gd name="connsiteY6" fmla="*/ 3748088 h 3748088"/>
              <a:gd name="connsiteX7" fmla="*/ 57150 w 2914650"/>
              <a:gd name="connsiteY7" fmla="*/ 3271828 h 3748088"/>
              <a:gd name="connsiteX8" fmla="*/ 0 w 2914650"/>
              <a:gd name="connsiteY8" fmla="*/ 538173 h 3748088"/>
              <a:gd name="connsiteX0" fmla="*/ 0 w 3048382"/>
              <a:gd name="connsiteY0" fmla="*/ 538173 h 3748088"/>
              <a:gd name="connsiteX1" fmla="*/ 1462097 w 3048382"/>
              <a:gd name="connsiteY1" fmla="*/ 0 h 3748088"/>
              <a:gd name="connsiteX2" fmla="*/ 2938452 w 3048382"/>
              <a:gd name="connsiteY2" fmla="*/ 538163 h 3748088"/>
              <a:gd name="connsiteX3" fmla="*/ 2909887 w 3048382"/>
              <a:gd name="connsiteY3" fmla="*/ 1438286 h 3748088"/>
              <a:gd name="connsiteX4" fmla="*/ 2914650 w 3048382"/>
              <a:gd name="connsiteY4" fmla="*/ 3271828 h 3748088"/>
              <a:gd name="connsiteX5" fmla="*/ 2438390 w 3048382"/>
              <a:gd name="connsiteY5" fmla="*/ 3748088 h 3748088"/>
              <a:gd name="connsiteX6" fmla="*/ 533410 w 3048382"/>
              <a:gd name="connsiteY6" fmla="*/ 3748088 h 3748088"/>
              <a:gd name="connsiteX7" fmla="*/ 57150 w 3048382"/>
              <a:gd name="connsiteY7" fmla="*/ 3271828 h 3748088"/>
              <a:gd name="connsiteX8" fmla="*/ 0 w 3048382"/>
              <a:gd name="connsiteY8" fmla="*/ 538173 h 3748088"/>
              <a:gd name="connsiteX0" fmla="*/ 0 w 3048382"/>
              <a:gd name="connsiteY0" fmla="*/ 538173 h 3748088"/>
              <a:gd name="connsiteX1" fmla="*/ 1462097 w 3048382"/>
              <a:gd name="connsiteY1" fmla="*/ 0 h 3748088"/>
              <a:gd name="connsiteX2" fmla="*/ 2938452 w 3048382"/>
              <a:gd name="connsiteY2" fmla="*/ 538163 h 3748088"/>
              <a:gd name="connsiteX3" fmla="*/ 2909887 w 3048382"/>
              <a:gd name="connsiteY3" fmla="*/ 1438286 h 3748088"/>
              <a:gd name="connsiteX4" fmla="*/ 2914650 w 3048382"/>
              <a:gd name="connsiteY4" fmla="*/ 3271828 h 3748088"/>
              <a:gd name="connsiteX5" fmla="*/ 2438390 w 3048382"/>
              <a:gd name="connsiteY5" fmla="*/ 3748088 h 3748088"/>
              <a:gd name="connsiteX6" fmla="*/ 533410 w 3048382"/>
              <a:gd name="connsiteY6" fmla="*/ 3748088 h 3748088"/>
              <a:gd name="connsiteX7" fmla="*/ 57150 w 3048382"/>
              <a:gd name="connsiteY7" fmla="*/ 3271828 h 3748088"/>
              <a:gd name="connsiteX8" fmla="*/ 0 w 3048382"/>
              <a:gd name="connsiteY8" fmla="*/ 538173 h 3748088"/>
              <a:gd name="connsiteX0" fmla="*/ 0 w 2938452"/>
              <a:gd name="connsiteY0" fmla="*/ 538173 h 3748088"/>
              <a:gd name="connsiteX1" fmla="*/ 1462097 w 2938452"/>
              <a:gd name="connsiteY1" fmla="*/ 0 h 3748088"/>
              <a:gd name="connsiteX2" fmla="*/ 2938452 w 2938452"/>
              <a:gd name="connsiteY2" fmla="*/ 538163 h 3748088"/>
              <a:gd name="connsiteX3" fmla="*/ 2909887 w 2938452"/>
              <a:gd name="connsiteY3" fmla="*/ 1438286 h 3748088"/>
              <a:gd name="connsiteX4" fmla="*/ 2914650 w 2938452"/>
              <a:gd name="connsiteY4" fmla="*/ 3271828 h 3748088"/>
              <a:gd name="connsiteX5" fmla="*/ 2438390 w 2938452"/>
              <a:gd name="connsiteY5" fmla="*/ 3748088 h 3748088"/>
              <a:gd name="connsiteX6" fmla="*/ 533410 w 2938452"/>
              <a:gd name="connsiteY6" fmla="*/ 3748088 h 3748088"/>
              <a:gd name="connsiteX7" fmla="*/ 57150 w 2938452"/>
              <a:gd name="connsiteY7" fmla="*/ 3271828 h 3748088"/>
              <a:gd name="connsiteX8" fmla="*/ 0 w 2938452"/>
              <a:gd name="connsiteY8" fmla="*/ 538173 h 37480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909887 w 2938452"/>
              <a:gd name="connsiteY3" fmla="*/ 1438286 h 4052888"/>
              <a:gd name="connsiteX4" fmla="*/ 2914650 w 2938452"/>
              <a:gd name="connsiteY4" fmla="*/ 3271828 h 4052888"/>
              <a:gd name="connsiteX5" fmla="*/ 1471603 w 2938452"/>
              <a:gd name="connsiteY5" fmla="*/ 4052888 h 4052888"/>
              <a:gd name="connsiteX6" fmla="*/ 533410 w 2938452"/>
              <a:gd name="connsiteY6" fmla="*/ 3748088 h 4052888"/>
              <a:gd name="connsiteX7" fmla="*/ 57150 w 2938452"/>
              <a:gd name="connsiteY7" fmla="*/ 3271828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909887 w 2938452"/>
              <a:gd name="connsiteY3" fmla="*/ 1438286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533410 w 2938452"/>
              <a:gd name="connsiteY6" fmla="*/ 3748088 h 4052888"/>
              <a:gd name="connsiteX7" fmla="*/ 57150 w 2938452"/>
              <a:gd name="connsiteY7" fmla="*/ 3271828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909887 w 2938452"/>
              <a:gd name="connsiteY3" fmla="*/ 1438286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533410 w 2938452"/>
              <a:gd name="connsiteY6" fmla="*/ 3748088 h 4052888"/>
              <a:gd name="connsiteX7" fmla="*/ 57150 w 2938452"/>
              <a:gd name="connsiteY7" fmla="*/ 3271828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909887 w 2938452"/>
              <a:gd name="connsiteY3" fmla="*/ 1438286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533410 w 2938452"/>
              <a:gd name="connsiteY6" fmla="*/ 3748088 h 4052888"/>
              <a:gd name="connsiteX7" fmla="*/ 57150 w 2938452"/>
              <a:gd name="connsiteY7" fmla="*/ 3271828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909887 w 2938452"/>
              <a:gd name="connsiteY3" fmla="*/ 1438286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166698 w 2938452"/>
              <a:gd name="connsiteY6" fmla="*/ 3709988 h 4052888"/>
              <a:gd name="connsiteX7" fmla="*/ 57150 w 2938452"/>
              <a:gd name="connsiteY7" fmla="*/ 3271828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909887 w 2938452"/>
              <a:gd name="connsiteY3" fmla="*/ 1438286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166698 w 2938452"/>
              <a:gd name="connsiteY6" fmla="*/ 3709988 h 4052888"/>
              <a:gd name="connsiteX7" fmla="*/ 57150 w 2938452"/>
              <a:gd name="connsiteY7" fmla="*/ 3271828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909887 w 2938452"/>
              <a:gd name="connsiteY3" fmla="*/ 1438286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166698 w 2938452"/>
              <a:gd name="connsiteY6" fmla="*/ 3709988 h 4052888"/>
              <a:gd name="connsiteX7" fmla="*/ 171450 w 2938452"/>
              <a:gd name="connsiteY7" fmla="*/ 2771765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909887 w 2938452"/>
              <a:gd name="connsiteY3" fmla="*/ 1438286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166698 w 2938452"/>
              <a:gd name="connsiteY6" fmla="*/ 3709988 h 4052888"/>
              <a:gd name="connsiteX7" fmla="*/ 80962 w 2938452"/>
              <a:gd name="connsiteY7" fmla="*/ 2066915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909887 w 2938452"/>
              <a:gd name="connsiteY3" fmla="*/ 1438286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166698 w 2938452"/>
              <a:gd name="connsiteY6" fmla="*/ 3709988 h 4052888"/>
              <a:gd name="connsiteX7" fmla="*/ 80962 w 2938452"/>
              <a:gd name="connsiteY7" fmla="*/ 2066915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909887 w 2938452"/>
              <a:gd name="connsiteY3" fmla="*/ 1438286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166698 w 2938452"/>
              <a:gd name="connsiteY6" fmla="*/ 3709988 h 4052888"/>
              <a:gd name="connsiteX7" fmla="*/ 80962 w 2938452"/>
              <a:gd name="connsiteY7" fmla="*/ 2066915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909887 w 2938452"/>
              <a:gd name="connsiteY3" fmla="*/ 1438286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166698 w 2938452"/>
              <a:gd name="connsiteY6" fmla="*/ 3709988 h 4052888"/>
              <a:gd name="connsiteX7" fmla="*/ 80962 w 2938452"/>
              <a:gd name="connsiteY7" fmla="*/ 2066915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909887 w 2938452"/>
              <a:gd name="connsiteY3" fmla="*/ 1438286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166698 w 2938452"/>
              <a:gd name="connsiteY6" fmla="*/ 3709988 h 4052888"/>
              <a:gd name="connsiteX7" fmla="*/ 80962 w 2938452"/>
              <a:gd name="connsiteY7" fmla="*/ 2066915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833687 w 2938452"/>
              <a:gd name="connsiteY3" fmla="*/ 1438286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166698 w 2938452"/>
              <a:gd name="connsiteY6" fmla="*/ 3709988 h 4052888"/>
              <a:gd name="connsiteX7" fmla="*/ 80962 w 2938452"/>
              <a:gd name="connsiteY7" fmla="*/ 2066915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847975 w 2938452"/>
              <a:gd name="connsiteY3" fmla="*/ 2019311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166698 w 2938452"/>
              <a:gd name="connsiteY6" fmla="*/ 3709988 h 4052888"/>
              <a:gd name="connsiteX7" fmla="*/ 80962 w 2938452"/>
              <a:gd name="connsiteY7" fmla="*/ 2066915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847975 w 2938452"/>
              <a:gd name="connsiteY3" fmla="*/ 2019311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166698 w 2938452"/>
              <a:gd name="connsiteY6" fmla="*/ 3709988 h 4052888"/>
              <a:gd name="connsiteX7" fmla="*/ 80962 w 2938452"/>
              <a:gd name="connsiteY7" fmla="*/ 2066915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847975 w 2938452"/>
              <a:gd name="connsiteY3" fmla="*/ 2019311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166698 w 2938452"/>
              <a:gd name="connsiteY6" fmla="*/ 3709988 h 4052888"/>
              <a:gd name="connsiteX7" fmla="*/ 80962 w 2938452"/>
              <a:gd name="connsiteY7" fmla="*/ 2066915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847975 w 2938452"/>
              <a:gd name="connsiteY3" fmla="*/ 2019311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166698 w 2938452"/>
              <a:gd name="connsiteY6" fmla="*/ 3709988 h 4052888"/>
              <a:gd name="connsiteX7" fmla="*/ 80962 w 2938452"/>
              <a:gd name="connsiteY7" fmla="*/ 2066915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871787 w 2938452"/>
              <a:gd name="connsiteY3" fmla="*/ 2014548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166698 w 2938452"/>
              <a:gd name="connsiteY6" fmla="*/ 3709988 h 4052888"/>
              <a:gd name="connsiteX7" fmla="*/ 80962 w 2938452"/>
              <a:gd name="connsiteY7" fmla="*/ 2066915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871787 w 2938452"/>
              <a:gd name="connsiteY3" fmla="*/ 2014548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166698 w 2938452"/>
              <a:gd name="connsiteY6" fmla="*/ 3709988 h 4052888"/>
              <a:gd name="connsiteX7" fmla="*/ 80962 w 2938452"/>
              <a:gd name="connsiteY7" fmla="*/ 2066915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871787 w 2938452"/>
              <a:gd name="connsiteY3" fmla="*/ 2014548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166698 w 2938452"/>
              <a:gd name="connsiteY6" fmla="*/ 3709988 h 4052888"/>
              <a:gd name="connsiteX7" fmla="*/ 80962 w 2938452"/>
              <a:gd name="connsiteY7" fmla="*/ 2066915 h 4052888"/>
              <a:gd name="connsiteX8" fmla="*/ 0 w 2938452"/>
              <a:gd name="connsiteY8" fmla="*/ 538173 h 4052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8452" h="4052888">
                <a:moveTo>
                  <a:pt x="0" y="538173"/>
                </a:moveTo>
                <a:lnTo>
                  <a:pt x="1462097" y="0"/>
                </a:lnTo>
                <a:lnTo>
                  <a:pt x="2938452" y="538163"/>
                </a:lnTo>
                <a:cubicBezTo>
                  <a:pt x="2906208" y="1276350"/>
                  <a:pt x="2900362" y="1222880"/>
                  <a:pt x="2871787" y="2014548"/>
                </a:cubicBezTo>
                <a:cubicBezTo>
                  <a:pt x="2825750" y="2792416"/>
                  <a:pt x="2817812" y="2822573"/>
                  <a:pt x="2771775" y="3695691"/>
                </a:cubicBezTo>
                <a:cubicBezTo>
                  <a:pt x="2114550" y="3906334"/>
                  <a:pt x="2387097" y="3819526"/>
                  <a:pt x="1471603" y="4052888"/>
                </a:cubicBezTo>
                <a:lnTo>
                  <a:pt x="166698" y="3709988"/>
                </a:lnTo>
                <a:cubicBezTo>
                  <a:pt x="127505" y="2900363"/>
                  <a:pt x="109537" y="2582359"/>
                  <a:pt x="80962" y="2066915"/>
                </a:cubicBezTo>
                <a:cubicBezTo>
                  <a:pt x="14287" y="1081085"/>
                  <a:pt x="42863" y="1452566"/>
                  <a:pt x="0" y="538173"/>
                </a:cubicBezTo>
                <a:close/>
              </a:path>
            </a:pathLst>
          </a:custGeom>
          <a:solidFill>
            <a:srgbClr val="116C9E">
              <a:alpha val="8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/\"/>
          <p:cNvSpPr/>
          <p:nvPr/>
        </p:nvSpPr>
        <p:spPr>
          <a:xfrm>
            <a:off x="1350054" y="2114921"/>
            <a:ext cx="658553" cy="276905"/>
          </a:xfrm>
          <a:custGeom>
            <a:avLst/>
            <a:gdLst>
              <a:gd name="connsiteX0" fmla="*/ 0 w 492125"/>
              <a:gd name="connsiteY0" fmla="*/ 95251 h 95251"/>
              <a:gd name="connsiteX1" fmla="*/ 246063 w 492125"/>
              <a:gd name="connsiteY1" fmla="*/ 0 h 95251"/>
              <a:gd name="connsiteX2" fmla="*/ 492125 w 492125"/>
              <a:gd name="connsiteY2" fmla="*/ 95251 h 95251"/>
              <a:gd name="connsiteX3" fmla="*/ 0 w 492125"/>
              <a:gd name="connsiteY3" fmla="*/ 95251 h 95251"/>
              <a:gd name="connsiteX0" fmla="*/ 0 w 499269"/>
              <a:gd name="connsiteY0" fmla="*/ 95251 h 126207"/>
              <a:gd name="connsiteX1" fmla="*/ 246063 w 499269"/>
              <a:gd name="connsiteY1" fmla="*/ 0 h 126207"/>
              <a:gd name="connsiteX2" fmla="*/ 499269 w 499269"/>
              <a:gd name="connsiteY2" fmla="*/ 126207 h 126207"/>
              <a:gd name="connsiteX3" fmla="*/ 0 w 499269"/>
              <a:gd name="connsiteY3" fmla="*/ 95251 h 126207"/>
              <a:gd name="connsiteX0" fmla="*/ 0 w 499269"/>
              <a:gd name="connsiteY0" fmla="*/ 176214 h 207170"/>
              <a:gd name="connsiteX1" fmla="*/ 479426 w 499269"/>
              <a:gd name="connsiteY1" fmla="*/ 0 h 207170"/>
              <a:gd name="connsiteX2" fmla="*/ 499269 w 499269"/>
              <a:gd name="connsiteY2" fmla="*/ 207170 h 207170"/>
              <a:gd name="connsiteX3" fmla="*/ 0 w 499269"/>
              <a:gd name="connsiteY3" fmla="*/ 176214 h 207170"/>
              <a:gd name="connsiteX0" fmla="*/ 0 w 496888"/>
              <a:gd name="connsiteY0" fmla="*/ 166689 h 207170"/>
              <a:gd name="connsiteX1" fmla="*/ 477045 w 496888"/>
              <a:gd name="connsiteY1" fmla="*/ 0 h 207170"/>
              <a:gd name="connsiteX2" fmla="*/ 496888 w 496888"/>
              <a:gd name="connsiteY2" fmla="*/ 207170 h 207170"/>
              <a:gd name="connsiteX3" fmla="*/ 0 w 496888"/>
              <a:gd name="connsiteY3" fmla="*/ 166689 h 207170"/>
              <a:gd name="connsiteX0" fmla="*/ 0 w 501651"/>
              <a:gd name="connsiteY0" fmla="*/ 166689 h 211933"/>
              <a:gd name="connsiteX1" fmla="*/ 477045 w 501651"/>
              <a:gd name="connsiteY1" fmla="*/ 0 h 211933"/>
              <a:gd name="connsiteX2" fmla="*/ 501651 w 501651"/>
              <a:gd name="connsiteY2" fmla="*/ 211933 h 211933"/>
              <a:gd name="connsiteX3" fmla="*/ 0 w 501651"/>
              <a:gd name="connsiteY3" fmla="*/ 166689 h 211933"/>
              <a:gd name="connsiteX0" fmla="*/ 0 w 504032"/>
              <a:gd name="connsiteY0" fmla="*/ 173833 h 211933"/>
              <a:gd name="connsiteX1" fmla="*/ 479426 w 504032"/>
              <a:gd name="connsiteY1" fmla="*/ 0 h 211933"/>
              <a:gd name="connsiteX2" fmla="*/ 504032 w 504032"/>
              <a:gd name="connsiteY2" fmla="*/ 211933 h 211933"/>
              <a:gd name="connsiteX3" fmla="*/ 0 w 504032"/>
              <a:gd name="connsiteY3" fmla="*/ 173833 h 211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032" h="211933">
                <a:moveTo>
                  <a:pt x="0" y="173833"/>
                </a:moveTo>
                <a:lnTo>
                  <a:pt x="479426" y="0"/>
                </a:lnTo>
                <a:lnTo>
                  <a:pt x="504032" y="211933"/>
                </a:lnTo>
                <a:lnTo>
                  <a:pt x="0" y="173833"/>
                </a:lnTo>
                <a:close/>
              </a:path>
            </a:pathLst>
          </a:custGeom>
          <a:solidFill>
            <a:srgbClr val="5B3B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/\"/>
          <p:cNvSpPr/>
          <p:nvPr/>
        </p:nvSpPr>
        <p:spPr>
          <a:xfrm>
            <a:off x="5682918" y="3942484"/>
            <a:ext cx="680331" cy="740483"/>
          </a:xfrm>
          <a:custGeom>
            <a:avLst/>
            <a:gdLst>
              <a:gd name="connsiteX0" fmla="*/ 0 w 492125"/>
              <a:gd name="connsiteY0" fmla="*/ 95251 h 95251"/>
              <a:gd name="connsiteX1" fmla="*/ 246063 w 492125"/>
              <a:gd name="connsiteY1" fmla="*/ 0 h 95251"/>
              <a:gd name="connsiteX2" fmla="*/ 492125 w 492125"/>
              <a:gd name="connsiteY2" fmla="*/ 95251 h 95251"/>
              <a:gd name="connsiteX3" fmla="*/ 0 w 492125"/>
              <a:gd name="connsiteY3" fmla="*/ 95251 h 95251"/>
              <a:gd name="connsiteX0" fmla="*/ 0 w 499269"/>
              <a:gd name="connsiteY0" fmla="*/ 95251 h 126207"/>
              <a:gd name="connsiteX1" fmla="*/ 246063 w 499269"/>
              <a:gd name="connsiteY1" fmla="*/ 0 h 126207"/>
              <a:gd name="connsiteX2" fmla="*/ 499269 w 499269"/>
              <a:gd name="connsiteY2" fmla="*/ 126207 h 126207"/>
              <a:gd name="connsiteX3" fmla="*/ 0 w 499269"/>
              <a:gd name="connsiteY3" fmla="*/ 95251 h 126207"/>
              <a:gd name="connsiteX0" fmla="*/ 0 w 499269"/>
              <a:gd name="connsiteY0" fmla="*/ 176214 h 207170"/>
              <a:gd name="connsiteX1" fmla="*/ 479426 w 499269"/>
              <a:gd name="connsiteY1" fmla="*/ 0 h 207170"/>
              <a:gd name="connsiteX2" fmla="*/ 499269 w 499269"/>
              <a:gd name="connsiteY2" fmla="*/ 207170 h 207170"/>
              <a:gd name="connsiteX3" fmla="*/ 0 w 499269"/>
              <a:gd name="connsiteY3" fmla="*/ 176214 h 207170"/>
              <a:gd name="connsiteX0" fmla="*/ 0 w 496888"/>
              <a:gd name="connsiteY0" fmla="*/ 166689 h 207170"/>
              <a:gd name="connsiteX1" fmla="*/ 477045 w 496888"/>
              <a:gd name="connsiteY1" fmla="*/ 0 h 207170"/>
              <a:gd name="connsiteX2" fmla="*/ 496888 w 496888"/>
              <a:gd name="connsiteY2" fmla="*/ 207170 h 207170"/>
              <a:gd name="connsiteX3" fmla="*/ 0 w 496888"/>
              <a:gd name="connsiteY3" fmla="*/ 166689 h 207170"/>
              <a:gd name="connsiteX0" fmla="*/ 0 w 501651"/>
              <a:gd name="connsiteY0" fmla="*/ 166689 h 211933"/>
              <a:gd name="connsiteX1" fmla="*/ 477045 w 501651"/>
              <a:gd name="connsiteY1" fmla="*/ 0 h 211933"/>
              <a:gd name="connsiteX2" fmla="*/ 501651 w 501651"/>
              <a:gd name="connsiteY2" fmla="*/ 211933 h 211933"/>
              <a:gd name="connsiteX3" fmla="*/ 0 w 501651"/>
              <a:gd name="connsiteY3" fmla="*/ 166689 h 211933"/>
              <a:gd name="connsiteX0" fmla="*/ 0 w 504032"/>
              <a:gd name="connsiteY0" fmla="*/ 173833 h 211933"/>
              <a:gd name="connsiteX1" fmla="*/ 479426 w 504032"/>
              <a:gd name="connsiteY1" fmla="*/ 0 h 211933"/>
              <a:gd name="connsiteX2" fmla="*/ 504032 w 504032"/>
              <a:gd name="connsiteY2" fmla="*/ 211933 h 211933"/>
              <a:gd name="connsiteX3" fmla="*/ 0 w 504032"/>
              <a:gd name="connsiteY3" fmla="*/ 173833 h 211933"/>
              <a:gd name="connsiteX0" fmla="*/ 0 w 463551"/>
              <a:gd name="connsiteY0" fmla="*/ 0 h 214313"/>
              <a:gd name="connsiteX1" fmla="*/ 438945 w 463551"/>
              <a:gd name="connsiteY1" fmla="*/ 2380 h 214313"/>
              <a:gd name="connsiteX2" fmla="*/ 463551 w 463551"/>
              <a:gd name="connsiteY2" fmla="*/ 214313 h 214313"/>
              <a:gd name="connsiteX3" fmla="*/ 0 w 463551"/>
              <a:gd name="connsiteY3" fmla="*/ 0 h 214313"/>
              <a:gd name="connsiteX0" fmla="*/ 0 w 484189"/>
              <a:gd name="connsiteY0" fmla="*/ 40482 h 254795"/>
              <a:gd name="connsiteX1" fmla="*/ 484189 w 484189"/>
              <a:gd name="connsiteY1" fmla="*/ 0 h 254795"/>
              <a:gd name="connsiteX2" fmla="*/ 463551 w 484189"/>
              <a:gd name="connsiteY2" fmla="*/ 254795 h 254795"/>
              <a:gd name="connsiteX3" fmla="*/ 0 w 484189"/>
              <a:gd name="connsiteY3" fmla="*/ 40482 h 254795"/>
              <a:gd name="connsiteX0" fmla="*/ 36511 w 520700"/>
              <a:gd name="connsiteY0" fmla="*/ 40482 h 566738"/>
              <a:gd name="connsiteX1" fmla="*/ 520700 w 520700"/>
              <a:gd name="connsiteY1" fmla="*/ 0 h 566738"/>
              <a:gd name="connsiteX2" fmla="*/ 0 w 520700"/>
              <a:gd name="connsiteY2" fmla="*/ 566738 h 566738"/>
              <a:gd name="connsiteX3" fmla="*/ 36511 w 520700"/>
              <a:gd name="connsiteY3" fmla="*/ 40482 h 566738"/>
              <a:gd name="connsiteX0" fmla="*/ 36511 w 520700"/>
              <a:gd name="connsiteY0" fmla="*/ 40482 h 566738"/>
              <a:gd name="connsiteX1" fmla="*/ 520700 w 520700"/>
              <a:gd name="connsiteY1" fmla="*/ 0 h 566738"/>
              <a:gd name="connsiteX2" fmla="*/ 0 w 520700"/>
              <a:gd name="connsiteY2" fmla="*/ 566738 h 566738"/>
              <a:gd name="connsiteX3" fmla="*/ 36511 w 520700"/>
              <a:gd name="connsiteY3" fmla="*/ 40482 h 566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700" h="566738">
                <a:moveTo>
                  <a:pt x="36511" y="40482"/>
                </a:moveTo>
                <a:lnTo>
                  <a:pt x="520700" y="0"/>
                </a:lnTo>
                <a:lnTo>
                  <a:pt x="0" y="566738"/>
                </a:lnTo>
                <a:lnTo>
                  <a:pt x="36511" y="40482"/>
                </a:lnTo>
                <a:close/>
              </a:path>
            </a:pathLst>
          </a:custGeom>
          <a:solidFill>
            <a:srgbClr val="5B3B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4" name="[]"/>
          <p:cNvSpPr/>
          <p:nvPr/>
        </p:nvSpPr>
        <p:spPr>
          <a:xfrm>
            <a:off x="2188457" y="2088786"/>
            <a:ext cx="3640159" cy="4592234"/>
          </a:xfrm>
          <a:custGeom>
            <a:avLst/>
            <a:gdLst>
              <a:gd name="connsiteX0" fmla="*/ 0 w 2857500"/>
              <a:gd name="connsiteY0" fmla="*/ 476260 h 3295650"/>
              <a:gd name="connsiteX1" fmla="*/ 476260 w 2857500"/>
              <a:gd name="connsiteY1" fmla="*/ 0 h 3295650"/>
              <a:gd name="connsiteX2" fmla="*/ 2381240 w 2857500"/>
              <a:gd name="connsiteY2" fmla="*/ 0 h 3295650"/>
              <a:gd name="connsiteX3" fmla="*/ 2857500 w 2857500"/>
              <a:gd name="connsiteY3" fmla="*/ 476260 h 3295650"/>
              <a:gd name="connsiteX4" fmla="*/ 2857500 w 2857500"/>
              <a:gd name="connsiteY4" fmla="*/ 2819390 h 3295650"/>
              <a:gd name="connsiteX5" fmla="*/ 2381240 w 2857500"/>
              <a:gd name="connsiteY5" fmla="*/ 3295650 h 3295650"/>
              <a:gd name="connsiteX6" fmla="*/ 476260 w 2857500"/>
              <a:gd name="connsiteY6" fmla="*/ 3295650 h 3295650"/>
              <a:gd name="connsiteX7" fmla="*/ 0 w 2857500"/>
              <a:gd name="connsiteY7" fmla="*/ 2819390 h 3295650"/>
              <a:gd name="connsiteX8" fmla="*/ 0 w 2857500"/>
              <a:gd name="connsiteY8" fmla="*/ 476260 h 3295650"/>
              <a:gd name="connsiteX0" fmla="*/ 0 w 2914650"/>
              <a:gd name="connsiteY0" fmla="*/ 144174 h 3354089"/>
              <a:gd name="connsiteX1" fmla="*/ 533410 w 2914650"/>
              <a:gd name="connsiteY1" fmla="*/ 58439 h 3354089"/>
              <a:gd name="connsiteX2" fmla="*/ 2438390 w 2914650"/>
              <a:gd name="connsiteY2" fmla="*/ 58439 h 3354089"/>
              <a:gd name="connsiteX3" fmla="*/ 2914650 w 2914650"/>
              <a:gd name="connsiteY3" fmla="*/ 534699 h 3354089"/>
              <a:gd name="connsiteX4" fmla="*/ 2914650 w 2914650"/>
              <a:gd name="connsiteY4" fmla="*/ 2877829 h 3354089"/>
              <a:gd name="connsiteX5" fmla="*/ 2438390 w 2914650"/>
              <a:gd name="connsiteY5" fmla="*/ 3354089 h 3354089"/>
              <a:gd name="connsiteX6" fmla="*/ 533410 w 2914650"/>
              <a:gd name="connsiteY6" fmla="*/ 3354089 h 3354089"/>
              <a:gd name="connsiteX7" fmla="*/ 57150 w 2914650"/>
              <a:gd name="connsiteY7" fmla="*/ 2877829 h 3354089"/>
              <a:gd name="connsiteX8" fmla="*/ 0 w 2914650"/>
              <a:gd name="connsiteY8" fmla="*/ 144174 h 3354089"/>
              <a:gd name="connsiteX0" fmla="*/ 0 w 2952750"/>
              <a:gd name="connsiteY0" fmla="*/ 144174 h 3354089"/>
              <a:gd name="connsiteX1" fmla="*/ 533410 w 2952750"/>
              <a:gd name="connsiteY1" fmla="*/ 58439 h 3354089"/>
              <a:gd name="connsiteX2" fmla="*/ 2438390 w 2952750"/>
              <a:gd name="connsiteY2" fmla="*/ 58439 h 3354089"/>
              <a:gd name="connsiteX3" fmla="*/ 2952750 w 2952750"/>
              <a:gd name="connsiteY3" fmla="*/ 144174 h 3354089"/>
              <a:gd name="connsiteX4" fmla="*/ 2914650 w 2952750"/>
              <a:gd name="connsiteY4" fmla="*/ 2877829 h 3354089"/>
              <a:gd name="connsiteX5" fmla="*/ 2438390 w 2952750"/>
              <a:gd name="connsiteY5" fmla="*/ 3354089 h 3354089"/>
              <a:gd name="connsiteX6" fmla="*/ 533410 w 2952750"/>
              <a:gd name="connsiteY6" fmla="*/ 3354089 h 3354089"/>
              <a:gd name="connsiteX7" fmla="*/ 57150 w 2952750"/>
              <a:gd name="connsiteY7" fmla="*/ 2877829 h 3354089"/>
              <a:gd name="connsiteX8" fmla="*/ 0 w 2952750"/>
              <a:gd name="connsiteY8" fmla="*/ 144174 h 3354089"/>
              <a:gd name="connsiteX0" fmla="*/ 0 w 2952750"/>
              <a:gd name="connsiteY0" fmla="*/ 538173 h 3748088"/>
              <a:gd name="connsiteX1" fmla="*/ 1462097 w 2952750"/>
              <a:gd name="connsiteY1" fmla="*/ 0 h 3748088"/>
              <a:gd name="connsiteX2" fmla="*/ 2438390 w 2952750"/>
              <a:gd name="connsiteY2" fmla="*/ 452438 h 3748088"/>
              <a:gd name="connsiteX3" fmla="*/ 2952750 w 2952750"/>
              <a:gd name="connsiteY3" fmla="*/ 538173 h 3748088"/>
              <a:gd name="connsiteX4" fmla="*/ 2914650 w 2952750"/>
              <a:gd name="connsiteY4" fmla="*/ 3271828 h 3748088"/>
              <a:gd name="connsiteX5" fmla="*/ 2438390 w 2952750"/>
              <a:gd name="connsiteY5" fmla="*/ 3748088 h 3748088"/>
              <a:gd name="connsiteX6" fmla="*/ 533410 w 2952750"/>
              <a:gd name="connsiteY6" fmla="*/ 3748088 h 3748088"/>
              <a:gd name="connsiteX7" fmla="*/ 57150 w 2952750"/>
              <a:gd name="connsiteY7" fmla="*/ 3271828 h 3748088"/>
              <a:gd name="connsiteX8" fmla="*/ 0 w 2952750"/>
              <a:gd name="connsiteY8" fmla="*/ 538173 h 3748088"/>
              <a:gd name="connsiteX0" fmla="*/ 0 w 2952750"/>
              <a:gd name="connsiteY0" fmla="*/ 538173 h 3748088"/>
              <a:gd name="connsiteX1" fmla="*/ 1462097 w 2952750"/>
              <a:gd name="connsiteY1" fmla="*/ 0 h 3748088"/>
              <a:gd name="connsiteX2" fmla="*/ 2438390 w 2952750"/>
              <a:gd name="connsiteY2" fmla="*/ 452438 h 3748088"/>
              <a:gd name="connsiteX3" fmla="*/ 2952750 w 2952750"/>
              <a:gd name="connsiteY3" fmla="*/ 538173 h 3748088"/>
              <a:gd name="connsiteX4" fmla="*/ 2914650 w 2952750"/>
              <a:gd name="connsiteY4" fmla="*/ 3271828 h 3748088"/>
              <a:gd name="connsiteX5" fmla="*/ 2438390 w 2952750"/>
              <a:gd name="connsiteY5" fmla="*/ 3748088 h 3748088"/>
              <a:gd name="connsiteX6" fmla="*/ 533410 w 2952750"/>
              <a:gd name="connsiteY6" fmla="*/ 3748088 h 3748088"/>
              <a:gd name="connsiteX7" fmla="*/ 57150 w 2952750"/>
              <a:gd name="connsiteY7" fmla="*/ 3271828 h 3748088"/>
              <a:gd name="connsiteX8" fmla="*/ 0 w 2952750"/>
              <a:gd name="connsiteY8" fmla="*/ 538173 h 3748088"/>
              <a:gd name="connsiteX0" fmla="*/ 0 w 2952750"/>
              <a:gd name="connsiteY0" fmla="*/ 538173 h 3748088"/>
              <a:gd name="connsiteX1" fmla="*/ 1462097 w 2952750"/>
              <a:gd name="connsiteY1" fmla="*/ 0 h 3748088"/>
              <a:gd name="connsiteX2" fmla="*/ 2438390 w 2952750"/>
              <a:gd name="connsiteY2" fmla="*/ 452438 h 3748088"/>
              <a:gd name="connsiteX3" fmla="*/ 2952750 w 2952750"/>
              <a:gd name="connsiteY3" fmla="*/ 538173 h 3748088"/>
              <a:gd name="connsiteX4" fmla="*/ 2914650 w 2952750"/>
              <a:gd name="connsiteY4" fmla="*/ 3271828 h 3748088"/>
              <a:gd name="connsiteX5" fmla="*/ 2438390 w 2952750"/>
              <a:gd name="connsiteY5" fmla="*/ 3748088 h 3748088"/>
              <a:gd name="connsiteX6" fmla="*/ 533410 w 2952750"/>
              <a:gd name="connsiteY6" fmla="*/ 3748088 h 3748088"/>
              <a:gd name="connsiteX7" fmla="*/ 57150 w 2952750"/>
              <a:gd name="connsiteY7" fmla="*/ 3271828 h 3748088"/>
              <a:gd name="connsiteX8" fmla="*/ 0 w 2952750"/>
              <a:gd name="connsiteY8" fmla="*/ 538173 h 3748088"/>
              <a:gd name="connsiteX0" fmla="*/ 0 w 2952750"/>
              <a:gd name="connsiteY0" fmla="*/ 538173 h 3748088"/>
              <a:gd name="connsiteX1" fmla="*/ 1462097 w 2952750"/>
              <a:gd name="connsiteY1" fmla="*/ 0 h 3748088"/>
              <a:gd name="connsiteX2" fmla="*/ 2438390 w 2952750"/>
              <a:gd name="connsiteY2" fmla="*/ 452438 h 3748088"/>
              <a:gd name="connsiteX3" fmla="*/ 2952750 w 2952750"/>
              <a:gd name="connsiteY3" fmla="*/ 538173 h 3748088"/>
              <a:gd name="connsiteX4" fmla="*/ 2914650 w 2952750"/>
              <a:gd name="connsiteY4" fmla="*/ 3271828 h 3748088"/>
              <a:gd name="connsiteX5" fmla="*/ 2438390 w 2952750"/>
              <a:gd name="connsiteY5" fmla="*/ 3748088 h 3748088"/>
              <a:gd name="connsiteX6" fmla="*/ 533410 w 2952750"/>
              <a:gd name="connsiteY6" fmla="*/ 3748088 h 3748088"/>
              <a:gd name="connsiteX7" fmla="*/ 57150 w 2952750"/>
              <a:gd name="connsiteY7" fmla="*/ 3271828 h 3748088"/>
              <a:gd name="connsiteX8" fmla="*/ 0 w 2952750"/>
              <a:gd name="connsiteY8" fmla="*/ 538173 h 3748088"/>
              <a:gd name="connsiteX0" fmla="*/ 0 w 2914650"/>
              <a:gd name="connsiteY0" fmla="*/ 538173 h 3748088"/>
              <a:gd name="connsiteX1" fmla="*/ 1462097 w 2914650"/>
              <a:gd name="connsiteY1" fmla="*/ 0 h 3748088"/>
              <a:gd name="connsiteX2" fmla="*/ 2438390 w 2914650"/>
              <a:gd name="connsiteY2" fmla="*/ 452438 h 3748088"/>
              <a:gd name="connsiteX3" fmla="*/ 2909887 w 2914650"/>
              <a:gd name="connsiteY3" fmla="*/ 1438286 h 3748088"/>
              <a:gd name="connsiteX4" fmla="*/ 2914650 w 2914650"/>
              <a:gd name="connsiteY4" fmla="*/ 3271828 h 3748088"/>
              <a:gd name="connsiteX5" fmla="*/ 2438390 w 2914650"/>
              <a:gd name="connsiteY5" fmla="*/ 3748088 h 3748088"/>
              <a:gd name="connsiteX6" fmla="*/ 533410 w 2914650"/>
              <a:gd name="connsiteY6" fmla="*/ 3748088 h 3748088"/>
              <a:gd name="connsiteX7" fmla="*/ 57150 w 2914650"/>
              <a:gd name="connsiteY7" fmla="*/ 3271828 h 3748088"/>
              <a:gd name="connsiteX8" fmla="*/ 0 w 2914650"/>
              <a:gd name="connsiteY8" fmla="*/ 538173 h 3748088"/>
              <a:gd name="connsiteX0" fmla="*/ 0 w 3048382"/>
              <a:gd name="connsiteY0" fmla="*/ 538173 h 3748088"/>
              <a:gd name="connsiteX1" fmla="*/ 1462097 w 3048382"/>
              <a:gd name="connsiteY1" fmla="*/ 0 h 3748088"/>
              <a:gd name="connsiteX2" fmla="*/ 2938452 w 3048382"/>
              <a:gd name="connsiteY2" fmla="*/ 538163 h 3748088"/>
              <a:gd name="connsiteX3" fmla="*/ 2909887 w 3048382"/>
              <a:gd name="connsiteY3" fmla="*/ 1438286 h 3748088"/>
              <a:gd name="connsiteX4" fmla="*/ 2914650 w 3048382"/>
              <a:gd name="connsiteY4" fmla="*/ 3271828 h 3748088"/>
              <a:gd name="connsiteX5" fmla="*/ 2438390 w 3048382"/>
              <a:gd name="connsiteY5" fmla="*/ 3748088 h 3748088"/>
              <a:gd name="connsiteX6" fmla="*/ 533410 w 3048382"/>
              <a:gd name="connsiteY6" fmla="*/ 3748088 h 3748088"/>
              <a:gd name="connsiteX7" fmla="*/ 57150 w 3048382"/>
              <a:gd name="connsiteY7" fmla="*/ 3271828 h 3748088"/>
              <a:gd name="connsiteX8" fmla="*/ 0 w 3048382"/>
              <a:gd name="connsiteY8" fmla="*/ 538173 h 3748088"/>
              <a:gd name="connsiteX0" fmla="*/ 0 w 3048382"/>
              <a:gd name="connsiteY0" fmla="*/ 538173 h 3748088"/>
              <a:gd name="connsiteX1" fmla="*/ 1462097 w 3048382"/>
              <a:gd name="connsiteY1" fmla="*/ 0 h 3748088"/>
              <a:gd name="connsiteX2" fmla="*/ 2938452 w 3048382"/>
              <a:gd name="connsiteY2" fmla="*/ 538163 h 3748088"/>
              <a:gd name="connsiteX3" fmla="*/ 2909887 w 3048382"/>
              <a:gd name="connsiteY3" fmla="*/ 1438286 h 3748088"/>
              <a:gd name="connsiteX4" fmla="*/ 2914650 w 3048382"/>
              <a:gd name="connsiteY4" fmla="*/ 3271828 h 3748088"/>
              <a:gd name="connsiteX5" fmla="*/ 2438390 w 3048382"/>
              <a:gd name="connsiteY5" fmla="*/ 3748088 h 3748088"/>
              <a:gd name="connsiteX6" fmla="*/ 533410 w 3048382"/>
              <a:gd name="connsiteY6" fmla="*/ 3748088 h 3748088"/>
              <a:gd name="connsiteX7" fmla="*/ 57150 w 3048382"/>
              <a:gd name="connsiteY7" fmla="*/ 3271828 h 3748088"/>
              <a:gd name="connsiteX8" fmla="*/ 0 w 3048382"/>
              <a:gd name="connsiteY8" fmla="*/ 538173 h 3748088"/>
              <a:gd name="connsiteX0" fmla="*/ 0 w 2938452"/>
              <a:gd name="connsiteY0" fmla="*/ 538173 h 3748088"/>
              <a:gd name="connsiteX1" fmla="*/ 1462097 w 2938452"/>
              <a:gd name="connsiteY1" fmla="*/ 0 h 3748088"/>
              <a:gd name="connsiteX2" fmla="*/ 2938452 w 2938452"/>
              <a:gd name="connsiteY2" fmla="*/ 538163 h 3748088"/>
              <a:gd name="connsiteX3" fmla="*/ 2909887 w 2938452"/>
              <a:gd name="connsiteY3" fmla="*/ 1438286 h 3748088"/>
              <a:gd name="connsiteX4" fmla="*/ 2914650 w 2938452"/>
              <a:gd name="connsiteY4" fmla="*/ 3271828 h 3748088"/>
              <a:gd name="connsiteX5" fmla="*/ 2438390 w 2938452"/>
              <a:gd name="connsiteY5" fmla="*/ 3748088 h 3748088"/>
              <a:gd name="connsiteX6" fmla="*/ 533410 w 2938452"/>
              <a:gd name="connsiteY6" fmla="*/ 3748088 h 3748088"/>
              <a:gd name="connsiteX7" fmla="*/ 57150 w 2938452"/>
              <a:gd name="connsiteY7" fmla="*/ 3271828 h 3748088"/>
              <a:gd name="connsiteX8" fmla="*/ 0 w 2938452"/>
              <a:gd name="connsiteY8" fmla="*/ 538173 h 37480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909887 w 2938452"/>
              <a:gd name="connsiteY3" fmla="*/ 1438286 h 4052888"/>
              <a:gd name="connsiteX4" fmla="*/ 2914650 w 2938452"/>
              <a:gd name="connsiteY4" fmla="*/ 3271828 h 4052888"/>
              <a:gd name="connsiteX5" fmla="*/ 1471603 w 2938452"/>
              <a:gd name="connsiteY5" fmla="*/ 4052888 h 4052888"/>
              <a:gd name="connsiteX6" fmla="*/ 533410 w 2938452"/>
              <a:gd name="connsiteY6" fmla="*/ 3748088 h 4052888"/>
              <a:gd name="connsiteX7" fmla="*/ 57150 w 2938452"/>
              <a:gd name="connsiteY7" fmla="*/ 3271828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909887 w 2938452"/>
              <a:gd name="connsiteY3" fmla="*/ 1438286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533410 w 2938452"/>
              <a:gd name="connsiteY6" fmla="*/ 3748088 h 4052888"/>
              <a:gd name="connsiteX7" fmla="*/ 57150 w 2938452"/>
              <a:gd name="connsiteY7" fmla="*/ 3271828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909887 w 2938452"/>
              <a:gd name="connsiteY3" fmla="*/ 1438286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533410 w 2938452"/>
              <a:gd name="connsiteY6" fmla="*/ 3748088 h 4052888"/>
              <a:gd name="connsiteX7" fmla="*/ 57150 w 2938452"/>
              <a:gd name="connsiteY7" fmla="*/ 3271828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909887 w 2938452"/>
              <a:gd name="connsiteY3" fmla="*/ 1438286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533410 w 2938452"/>
              <a:gd name="connsiteY6" fmla="*/ 3748088 h 4052888"/>
              <a:gd name="connsiteX7" fmla="*/ 57150 w 2938452"/>
              <a:gd name="connsiteY7" fmla="*/ 3271828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909887 w 2938452"/>
              <a:gd name="connsiteY3" fmla="*/ 1438286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166698 w 2938452"/>
              <a:gd name="connsiteY6" fmla="*/ 3709988 h 4052888"/>
              <a:gd name="connsiteX7" fmla="*/ 57150 w 2938452"/>
              <a:gd name="connsiteY7" fmla="*/ 3271828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909887 w 2938452"/>
              <a:gd name="connsiteY3" fmla="*/ 1438286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166698 w 2938452"/>
              <a:gd name="connsiteY6" fmla="*/ 3709988 h 4052888"/>
              <a:gd name="connsiteX7" fmla="*/ 57150 w 2938452"/>
              <a:gd name="connsiteY7" fmla="*/ 3271828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909887 w 2938452"/>
              <a:gd name="connsiteY3" fmla="*/ 1438286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166698 w 2938452"/>
              <a:gd name="connsiteY6" fmla="*/ 3709988 h 4052888"/>
              <a:gd name="connsiteX7" fmla="*/ 171450 w 2938452"/>
              <a:gd name="connsiteY7" fmla="*/ 2771765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909887 w 2938452"/>
              <a:gd name="connsiteY3" fmla="*/ 1438286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166698 w 2938452"/>
              <a:gd name="connsiteY6" fmla="*/ 3709988 h 4052888"/>
              <a:gd name="connsiteX7" fmla="*/ 80962 w 2938452"/>
              <a:gd name="connsiteY7" fmla="*/ 2066915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909887 w 2938452"/>
              <a:gd name="connsiteY3" fmla="*/ 1438286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166698 w 2938452"/>
              <a:gd name="connsiteY6" fmla="*/ 3709988 h 4052888"/>
              <a:gd name="connsiteX7" fmla="*/ 80962 w 2938452"/>
              <a:gd name="connsiteY7" fmla="*/ 2066915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909887 w 2938452"/>
              <a:gd name="connsiteY3" fmla="*/ 1438286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166698 w 2938452"/>
              <a:gd name="connsiteY6" fmla="*/ 3709988 h 4052888"/>
              <a:gd name="connsiteX7" fmla="*/ 80962 w 2938452"/>
              <a:gd name="connsiteY7" fmla="*/ 2066915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909887 w 2938452"/>
              <a:gd name="connsiteY3" fmla="*/ 1438286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166698 w 2938452"/>
              <a:gd name="connsiteY6" fmla="*/ 3709988 h 4052888"/>
              <a:gd name="connsiteX7" fmla="*/ 80962 w 2938452"/>
              <a:gd name="connsiteY7" fmla="*/ 2066915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909887 w 2938452"/>
              <a:gd name="connsiteY3" fmla="*/ 1438286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166698 w 2938452"/>
              <a:gd name="connsiteY6" fmla="*/ 3709988 h 4052888"/>
              <a:gd name="connsiteX7" fmla="*/ 80962 w 2938452"/>
              <a:gd name="connsiteY7" fmla="*/ 2066915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833687 w 2938452"/>
              <a:gd name="connsiteY3" fmla="*/ 1438286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166698 w 2938452"/>
              <a:gd name="connsiteY6" fmla="*/ 3709988 h 4052888"/>
              <a:gd name="connsiteX7" fmla="*/ 80962 w 2938452"/>
              <a:gd name="connsiteY7" fmla="*/ 2066915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847975 w 2938452"/>
              <a:gd name="connsiteY3" fmla="*/ 2019311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166698 w 2938452"/>
              <a:gd name="connsiteY6" fmla="*/ 3709988 h 4052888"/>
              <a:gd name="connsiteX7" fmla="*/ 80962 w 2938452"/>
              <a:gd name="connsiteY7" fmla="*/ 2066915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847975 w 2938452"/>
              <a:gd name="connsiteY3" fmla="*/ 2019311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166698 w 2938452"/>
              <a:gd name="connsiteY6" fmla="*/ 3709988 h 4052888"/>
              <a:gd name="connsiteX7" fmla="*/ 80962 w 2938452"/>
              <a:gd name="connsiteY7" fmla="*/ 2066915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847975 w 2938452"/>
              <a:gd name="connsiteY3" fmla="*/ 2019311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166698 w 2938452"/>
              <a:gd name="connsiteY6" fmla="*/ 3709988 h 4052888"/>
              <a:gd name="connsiteX7" fmla="*/ 80962 w 2938452"/>
              <a:gd name="connsiteY7" fmla="*/ 2066915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847975 w 2938452"/>
              <a:gd name="connsiteY3" fmla="*/ 2019311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166698 w 2938452"/>
              <a:gd name="connsiteY6" fmla="*/ 3709988 h 4052888"/>
              <a:gd name="connsiteX7" fmla="*/ 80962 w 2938452"/>
              <a:gd name="connsiteY7" fmla="*/ 2066915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871787 w 2938452"/>
              <a:gd name="connsiteY3" fmla="*/ 2014548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166698 w 2938452"/>
              <a:gd name="connsiteY6" fmla="*/ 3709988 h 4052888"/>
              <a:gd name="connsiteX7" fmla="*/ 80962 w 2938452"/>
              <a:gd name="connsiteY7" fmla="*/ 2066915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871787 w 2938452"/>
              <a:gd name="connsiteY3" fmla="*/ 2014548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166698 w 2938452"/>
              <a:gd name="connsiteY6" fmla="*/ 3709988 h 4052888"/>
              <a:gd name="connsiteX7" fmla="*/ 80962 w 2938452"/>
              <a:gd name="connsiteY7" fmla="*/ 2066915 h 4052888"/>
              <a:gd name="connsiteX8" fmla="*/ 0 w 2938452"/>
              <a:gd name="connsiteY8" fmla="*/ 538173 h 4052888"/>
              <a:gd name="connsiteX0" fmla="*/ 0 w 2938452"/>
              <a:gd name="connsiteY0" fmla="*/ 538173 h 4052888"/>
              <a:gd name="connsiteX1" fmla="*/ 1462097 w 2938452"/>
              <a:gd name="connsiteY1" fmla="*/ 0 h 4052888"/>
              <a:gd name="connsiteX2" fmla="*/ 2938452 w 2938452"/>
              <a:gd name="connsiteY2" fmla="*/ 538163 h 4052888"/>
              <a:gd name="connsiteX3" fmla="*/ 2871787 w 2938452"/>
              <a:gd name="connsiteY3" fmla="*/ 2014548 h 4052888"/>
              <a:gd name="connsiteX4" fmla="*/ 2771775 w 2938452"/>
              <a:gd name="connsiteY4" fmla="*/ 3695691 h 4052888"/>
              <a:gd name="connsiteX5" fmla="*/ 1471603 w 2938452"/>
              <a:gd name="connsiteY5" fmla="*/ 4052888 h 4052888"/>
              <a:gd name="connsiteX6" fmla="*/ 166698 w 2938452"/>
              <a:gd name="connsiteY6" fmla="*/ 3709988 h 4052888"/>
              <a:gd name="connsiteX7" fmla="*/ 80962 w 2938452"/>
              <a:gd name="connsiteY7" fmla="*/ 2066915 h 4052888"/>
              <a:gd name="connsiteX8" fmla="*/ 0 w 2938452"/>
              <a:gd name="connsiteY8" fmla="*/ 538173 h 4052888"/>
              <a:gd name="connsiteX0" fmla="*/ 0 w 2938452"/>
              <a:gd name="connsiteY0" fmla="*/ 10 h 3514725"/>
              <a:gd name="connsiteX1" fmla="*/ 1849447 w 2938452"/>
              <a:gd name="connsiteY1" fmla="*/ 1697037 h 3514725"/>
              <a:gd name="connsiteX2" fmla="*/ 2938452 w 2938452"/>
              <a:gd name="connsiteY2" fmla="*/ 0 h 3514725"/>
              <a:gd name="connsiteX3" fmla="*/ 2871787 w 2938452"/>
              <a:gd name="connsiteY3" fmla="*/ 1476385 h 3514725"/>
              <a:gd name="connsiteX4" fmla="*/ 2771775 w 2938452"/>
              <a:gd name="connsiteY4" fmla="*/ 3157528 h 3514725"/>
              <a:gd name="connsiteX5" fmla="*/ 1471603 w 2938452"/>
              <a:gd name="connsiteY5" fmla="*/ 3514725 h 3514725"/>
              <a:gd name="connsiteX6" fmla="*/ 166698 w 2938452"/>
              <a:gd name="connsiteY6" fmla="*/ 3171825 h 3514725"/>
              <a:gd name="connsiteX7" fmla="*/ 80962 w 2938452"/>
              <a:gd name="connsiteY7" fmla="*/ 1528752 h 3514725"/>
              <a:gd name="connsiteX8" fmla="*/ 0 w 2938452"/>
              <a:gd name="connsiteY8" fmla="*/ 10 h 3514725"/>
              <a:gd name="connsiteX0" fmla="*/ 748251 w 2861203"/>
              <a:gd name="connsiteY0" fmla="*/ 2609860 h 3514725"/>
              <a:gd name="connsiteX1" fmla="*/ 1772198 w 2861203"/>
              <a:gd name="connsiteY1" fmla="*/ 1697037 h 3514725"/>
              <a:gd name="connsiteX2" fmla="*/ 2861203 w 2861203"/>
              <a:gd name="connsiteY2" fmla="*/ 0 h 3514725"/>
              <a:gd name="connsiteX3" fmla="*/ 2794538 w 2861203"/>
              <a:gd name="connsiteY3" fmla="*/ 1476385 h 3514725"/>
              <a:gd name="connsiteX4" fmla="*/ 2694526 w 2861203"/>
              <a:gd name="connsiteY4" fmla="*/ 3157528 h 3514725"/>
              <a:gd name="connsiteX5" fmla="*/ 1394354 w 2861203"/>
              <a:gd name="connsiteY5" fmla="*/ 3514725 h 3514725"/>
              <a:gd name="connsiteX6" fmla="*/ 89449 w 2861203"/>
              <a:gd name="connsiteY6" fmla="*/ 3171825 h 3514725"/>
              <a:gd name="connsiteX7" fmla="*/ 3713 w 2861203"/>
              <a:gd name="connsiteY7" fmla="*/ 1528752 h 3514725"/>
              <a:gd name="connsiteX8" fmla="*/ 748251 w 2861203"/>
              <a:gd name="connsiteY8" fmla="*/ 2609860 h 3514725"/>
              <a:gd name="connsiteX0" fmla="*/ 662088 w 2775040"/>
              <a:gd name="connsiteY0" fmla="*/ 2609860 h 3514725"/>
              <a:gd name="connsiteX1" fmla="*/ 1686035 w 2775040"/>
              <a:gd name="connsiteY1" fmla="*/ 1697037 h 3514725"/>
              <a:gd name="connsiteX2" fmla="*/ 2775040 w 2775040"/>
              <a:gd name="connsiteY2" fmla="*/ 0 h 3514725"/>
              <a:gd name="connsiteX3" fmla="*/ 2708375 w 2775040"/>
              <a:gd name="connsiteY3" fmla="*/ 1476385 h 3514725"/>
              <a:gd name="connsiteX4" fmla="*/ 2608363 w 2775040"/>
              <a:gd name="connsiteY4" fmla="*/ 3157528 h 3514725"/>
              <a:gd name="connsiteX5" fmla="*/ 1308191 w 2775040"/>
              <a:gd name="connsiteY5" fmla="*/ 3514725 h 3514725"/>
              <a:gd name="connsiteX6" fmla="*/ 3286 w 2775040"/>
              <a:gd name="connsiteY6" fmla="*/ 3171825 h 3514725"/>
              <a:gd name="connsiteX7" fmla="*/ 260450 w 2775040"/>
              <a:gd name="connsiteY7" fmla="*/ 3001952 h 3514725"/>
              <a:gd name="connsiteX8" fmla="*/ 662088 w 2775040"/>
              <a:gd name="connsiteY8" fmla="*/ 2609860 h 3514725"/>
              <a:gd name="connsiteX0" fmla="*/ 662088 w 2775040"/>
              <a:gd name="connsiteY0" fmla="*/ 2609860 h 3514725"/>
              <a:gd name="connsiteX1" fmla="*/ 1469341 w 2775040"/>
              <a:gd name="connsiteY1" fmla="*/ 1461293 h 3514725"/>
              <a:gd name="connsiteX2" fmla="*/ 2775040 w 2775040"/>
              <a:gd name="connsiteY2" fmla="*/ 0 h 3514725"/>
              <a:gd name="connsiteX3" fmla="*/ 2708375 w 2775040"/>
              <a:gd name="connsiteY3" fmla="*/ 1476385 h 3514725"/>
              <a:gd name="connsiteX4" fmla="*/ 2608363 w 2775040"/>
              <a:gd name="connsiteY4" fmla="*/ 3157528 h 3514725"/>
              <a:gd name="connsiteX5" fmla="*/ 1308191 w 2775040"/>
              <a:gd name="connsiteY5" fmla="*/ 3514725 h 3514725"/>
              <a:gd name="connsiteX6" fmla="*/ 3286 w 2775040"/>
              <a:gd name="connsiteY6" fmla="*/ 3171825 h 3514725"/>
              <a:gd name="connsiteX7" fmla="*/ 260450 w 2775040"/>
              <a:gd name="connsiteY7" fmla="*/ 3001952 h 3514725"/>
              <a:gd name="connsiteX8" fmla="*/ 662088 w 2775040"/>
              <a:gd name="connsiteY8" fmla="*/ 2609860 h 3514725"/>
              <a:gd name="connsiteX0" fmla="*/ 828776 w 2775040"/>
              <a:gd name="connsiteY0" fmla="*/ 2197904 h 3514725"/>
              <a:gd name="connsiteX1" fmla="*/ 1469341 w 2775040"/>
              <a:gd name="connsiteY1" fmla="*/ 1461293 h 3514725"/>
              <a:gd name="connsiteX2" fmla="*/ 2775040 w 2775040"/>
              <a:gd name="connsiteY2" fmla="*/ 0 h 3514725"/>
              <a:gd name="connsiteX3" fmla="*/ 2708375 w 2775040"/>
              <a:gd name="connsiteY3" fmla="*/ 1476385 h 3514725"/>
              <a:gd name="connsiteX4" fmla="*/ 2608363 w 2775040"/>
              <a:gd name="connsiteY4" fmla="*/ 3157528 h 3514725"/>
              <a:gd name="connsiteX5" fmla="*/ 1308191 w 2775040"/>
              <a:gd name="connsiteY5" fmla="*/ 3514725 h 3514725"/>
              <a:gd name="connsiteX6" fmla="*/ 3286 w 2775040"/>
              <a:gd name="connsiteY6" fmla="*/ 3171825 h 3514725"/>
              <a:gd name="connsiteX7" fmla="*/ 260450 w 2775040"/>
              <a:gd name="connsiteY7" fmla="*/ 3001952 h 3514725"/>
              <a:gd name="connsiteX8" fmla="*/ 828776 w 2775040"/>
              <a:gd name="connsiteY8" fmla="*/ 2197904 h 3514725"/>
              <a:gd name="connsiteX0" fmla="*/ 828102 w 2774366"/>
              <a:gd name="connsiteY0" fmla="*/ 2197904 h 3514725"/>
              <a:gd name="connsiteX1" fmla="*/ 1468667 w 2774366"/>
              <a:gd name="connsiteY1" fmla="*/ 1461293 h 3514725"/>
              <a:gd name="connsiteX2" fmla="*/ 2774366 w 2774366"/>
              <a:gd name="connsiteY2" fmla="*/ 0 h 3514725"/>
              <a:gd name="connsiteX3" fmla="*/ 2707701 w 2774366"/>
              <a:gd name="connsiteY3" fmla="*/ 1476385 h 3514725"/>
              <a:gd name="connsiteX4" fmla="*/ 2607689 w 2774366"/>
              <a:gd name="connsiteY4" fmla="*/ 3157528 h 3514725"/>
              <a:gd name="connsiteX5" fmla="*/ 1307517 w 2774366"/>
              <a:gd name="connsiteY5" fmla="*/ 3514725 h 3514725"/>
              <a:gd name="connsiteX6" fmla="*/ 2612 w 2774366"/>
              <a:gd name="connsiteY6" fmla="*/ 3171825 h 3514725"/>
              <a:gd name="connsiteX7" fmla="*/ 350264 w 2774366"/>
              <a:gd name="connsiteY7" fmla="*/ 2799545 h 3514725"/>
              <a:gd name="connsiteX8" fmla="*/ 828102 w 2774366"/>
              <a:gd name="connsiteY8" fmla="*/ 2197904 h 3514725"/>
              <a:gd name="connsiteX0" fmla="*/ 828102 w 2774366"/>
              <a:gd name="connsiteY0" fmla="*/ 2197904 h 3514725"/>
              <a:gd name="connsiteX1" fmla="*/ 1468667 w 2774366"/>
              <a:gd name="connsiteY1" fmla="*/ 1461293 h 3514725"/>
              <a:gd name="connsiteX2" fmla="*/ 2774366 w 2774366"/>
              <a:gd name="connsiteY2" fmla="*/ 0 h 3514725"/>
              <a:gd name="connsiteX3" fmla="*/ 2707701 w 2774366"/>
              <a:gd name="connsiteY3" fmla="*/ 1476385 h 3514725"/>
              <a:gd name="connsiteX4" fmla="*/ 2607689 w 2774366"/>
              <a:gd name="connsiteY4" fmla="*/ 3157528 h 3514725"/>
              <a:gd name="connsiteX5" fmla="*/ 1307517 w 2774366"/>
              <a:gd name="connsiteY5" fmla="*/ 3514725 h 3514725"/>
              <a:gd name="connsiteX6" fmla="*/ 2612 w 2774366"/>
              <a:gd name="connsiteY6" fmla="*/ 3171825 h 3514725"/>
              <a:gd name="connsiteX7" fmla="*/ 350264 w 2774366"/>
              <a:gd name="connsiteY7" fmla="*/ 2799545 h 3514725"/>
              <a:gd name="connsiteX8" fmla="*/ 828102 w 2774366"/>
              <a:gd name="connsiteY8" fmla="*/ 2197904 h 3514725"/>
              <a:gd name="connsiteX0" fmla="*/ 828088 w 2774352"/>
              <a:gd name="connsiteY0" fmla="*/ 2197904 h 3514725"/>
              <a:gd name="connsiteX1" fmla="*/ 1468653 w 2774352"/>
              <a:gd name="connsiteY1" fmla="*/ 1461293 h 3514725"/>
              <a:gd name="connsiteX2" fmla="*/ 2774352 w 2774352"/>
              <a:gd name="connsiteY2" fmla="*/ 0 h 3514725"/>
              <a:gd name="connsiteX3" fmla="*/ 2707687 w 2774352"/>
              <a:gd name="connsiteY3" fmla="*/ 1476385 h 3514725"/>
              <a:gd name="connsiteX4" fmla="*/ 2607675 w 2774352"/>
              <a:gd name="connsiteY4" fmla="*/ 3157528 h 3514725"/>
              <a:gd name="connsiteX5" fmla="*/ 1307503 w 2774352"/>
              <a:gd name="connsiteY5" fmla="*/ 3514725 h 3514725"/>
              <a:gd name="connsiteX6" fmla="*/ 2598 w 2774352"/>
              <a:gd name="connsiteY6" fmla="*/ 3171825 h 3514725"/>
              <a:gd name="connsiteX7" fmla="*/ 352631 w 2774352"/>
              <a:gd name="connsiteY7" fmla="*/ 2759064 h 3514725"/>
              <a:gd name="connsiteX8" fmla="*/ 828088 w 2774352"/>
              <a:gd name="connsiteY8" fmla="*/ 2197904 h 3514725"/>
              <a:gd name="connsiteX0" fmla="*/ 828088 w 2774352"/>
              <a:gd name="connsiteY0" fmla="*/ 2197904 h 3514725"/>
              <a:gd name="connsiteX1" fmla="*/ 1468653 w 2774352"/>
              <a:gd name="connsiteY1" fmla="*/ 1461293 h 3514725"/>
              <a:gd name="connsiteX2" fmla="*/ 2774352 w 2774352"/>
              <a:gd name="connsiteY2" fmla="*/ 0 h 3514725"/>
              <a:gd name="connsiteX3" fmla="*/ 2707687 w 2774352"/>
              <a:gd name="connsiteY3" fmla="*/ 1476385 h 3514725"/>
              <a:gd name="connsiteX4" fmla="*/ 2607675 w 2774352"/>
              <a:gd name="connsiteY4" fmla="*/ 3157528 h 3514725"/>
              <a:gd name="connsiteX5" fmla="*/ 1307503 w 2774352"/>
              <a:gd name="connsiteY5" fmla="*/ 3514725 h 3514725"/>
              <a:gd name="connsiteX6" fmla="*/ 2598 w 2774352"/>
              <a:gd name="connsiteY6" fmla="*/ 3171825 h 3514725"/>
              <a:gd name="connsiteX7" fmla="*/ 352631 w 2774352"/>
              <a:gd name="connsiteY7" fmla="*/ 2759064 h 3514725"/>
              <a:gd name="connsiteX8" fmla="*/ 828088 w 2774352"/>
              <a:gd name="connsiteY8" fmla="*/ 2197904 h 3514725"/>
              <a:gd name="connsiteX0" fmla="*/ 828940 w 2775204"/>
              <a:gd name="connsiteY0" fmla="*/ 2197904 h 3514725"/>
              <a:gd name="connsiteX1" fmla="*/ 1469505 w 2775204"/>
              <a:gd name="connsiteY1" fmla="*/ 1461293 h 3514725"/>
              <a:gd name="connsiteX2" fmla="*/ 2775204 w 2775204"/>
              <a:gd name="connsiteY2" fmla="*/ 0 h 3514725"/>
              <a:gd name="connsiteX3" fmla="*/ 2708539 w 2775204"/>
              <a:gd name="connsiteY3" fmla="*/ 1476385 h 3514725"/>
              <a:gd name="connsiteX4" fmla="*/ 2608527 w 2775204"/>
              <a:gd name="connsiteY4" fmla="*/ 3157528 h 3514725"/>
              <a:gd name="connsiteX5" fmla="*/ 1308355 w 2775204"/>
              <a:gd name="connsiteY5" fmla="*/ 3514725 h 3514725"/>
              <a:gd name="connsiteX6" fmla="*/ 3450 w 2775204"/>
              <a:gd name="connsiteY6" fmla="*/ 3171825 h 3514725"/>
              <a:gd name="connsiteX7" fmla="*/ 353483 w 2775204"/>
              <a:gd name="connsiteY7" fmla="*/ 2759064 h 3514725"/>
              <a:gd name="connsiteX8" fmla="*/ 828940 w 2775204"/>
              <a:gd name="connsiteY8" fmla="*/ 2197904 h 3514725"/>
              <a:gd name="connsiteX0" fmla="*/ 825490 w 2771754"/>
              <a:gd name="connsiteY0" fmla="*/ 2197904 h 3514725"/>
              <a:gd name="connsiteX1" fmla="*/ 1466055 w 2771754"/>
              <a:gd name="connsiteY1" fmla="*/ 1461293 h 3514725"/>
              <a:gd name="connsiteX2" fmla="*/ 2771754 w 2771754"/>
              <a:gd name="connsiteY2" fmla="*/ 0 h 3514725"/>
              <a:gd name="connsiteX3" fmla="*/ 2705089 w 2771754"/>
              <a:gd name="connsiteY3" fmla="*/ 1476385 h 3514725"/>
              <a:gd name="connsiteX4" fmla="*/ 2605077 w 2771754"/>
              <a:gd name="connsiteY4" fmla="*/ 3157528 h 3514725"/>
              <a:gd name="connsiteX5" fmla="*/ 1304905 w 2771754"/>
              <a:gd name="connsiteY5" fmla="*/ 3514725 h 3514725"/>
              <a:gd name="connsiteX6" fmla="*/ 0 w 2771754"/>
              <a:gd name="connsiteY6" fmla="*/ 3171825 h 3514725"/>
              <a:gd name="connsiteX7" fmla="*/ 350033 w 2771754"/>
              <a:gd name="connsiteY7" fmla="*/ 2759064 h 3514725"/>
              <a:gd name="connsiteX8" fmla="*/ 825490 w 2771754"/>
              <a:gd name="connsiteY8" fmla="*/ 2197904 h 3514725"/>
              <a:gd name="connsiteX0" fmla="*/ 839778 w 2786042"/>
              <a:gd name="connsiteY0" fmla="*/ 2197904 h 3514725"/>
              <a:gd name="connsiteX1" fmla="*/ 1480343 w 2786042"/>
              <a:gd name="connsiteY1" fmla="*/ 1461293 h 3514725"/>
              <a:gd name="connsiteX2" fmla="*/ 2786042 w 2786042"/>
              <a:gd name="connsiteY2" fmla="*/ 0 h 3514725"/>
              <a:gd name="connsiteX3" fmla="*/ 2719377 w 2786042"/>
              <a:gd name="connsiteY3" fmla="*/ 1476385 h 3514725"/>
              <a:gd name="connsiteX4" fmla="*/ 2619365 w 2786042"/>
              <a:gd name="connsiteY4" fmla="*/ 3157528 h 3514725"/>
              <a:gd name="connsiteX5" fmla="*/ 1319193 w 2786042"/>
              <a:gd name="connsiteY5" fmla="*/ 3514725 h 3514725"/>
              <a:gd name="connsiteX6" fmla="*/ 0 w 2786042"/>
              <a:gd name="connsiteY6" fmla="*/ 3167063 h 3514725"/>
              <a:gd name="connsiteX7" fmla="*/ 364321 w 2786042"/>
              <a:gd name="connsiteY7" fmla="*/ 2759064 h 3514725"/>
              <a:gd name="connsiteX8" fmla="*/ 839778 w 2786042"/>
              <a:gd name="connsiteY8" fmla="*/ 2197904 h 351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86042" h="3514725">
                <a:moveTo>
                  <a:pt x="839778" y="2197904"/>
                </a:moveTo>
                <a:lnTo>
                  <a:pt x="1480343" y="1461293"/>
                </a:lnTo>
                <a:lnTo>
                  <a:pt x="2786042" y="0"/>
                </a:lnTo>
                <a:cubicBezTo>
                  <a:pt x="2753798" y="738187"/>
                  <a:pt x="2747952" y="684717"/>
                  <a:pt x="2719377" y="1476385"/>
                </a:cubicBezTo>
                <a:cubicBezTo>
                  <a:pt x="2673340" y="2254253"/>
                  <a:pt x="2665402" y="2284410"/>
                  <a:pt x="2619365" y="3157528"/>
                </a:cubicBezTo>
                <a:cubicBezTo>
                  <a:pt x="1962140" y="3368171"/>
                  <a:pt x="2234687" y="3281363"/>
                  <a:pt x="1319193" y="3514725"/>
                </a:cubicBezTo>
                <a:lnTo>
                  <a:pt x="0" y="3167063"/>
                </a:lnTo>
                <a:cubicBezTo>
                  <a:pt x="267988" y="2855119"/>
                  <a:pt x="280978" y="2855408"/>
                  <a:pt x="364321" y="2759064"/>
                </a:cubicBezTo>
                <a:cubicBezTo>
                  <a:pt x="614352" y="2468559"/>
                  <a:pt x="787391" y="2271716"/>
                  <a:pt x="839778" y="2197904"/>
                </a:cubicBezTo>
                <a:close/>
              </a:path>
            </a:pathLst>
          </a:custGeom>
          <a:solidFill>
            <a:srgbClr val="2E9A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5" name="TEXT 3"/>
          <p:cNvSpPr txBox="1"/>
          <p:nvPr/>
        </p:nvSpPr>
        <p:spPr>
          <a:xfrm>
            <a:off x="2170478" y="3698420"/>
            <a:ext cx="3452709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1000" spc="-300" dirty="0" smtClean="0">
                <a:solidFill>
                  <a:schemeClr val="bg1"/>
                </a:solidFill>
                <a:latin typeface="Franklin Gothic Heavy" panose="020B0903020102020204" pitchFamily="34" charset="0"/>
                <a:cs typeface="Aharoni" panose="02010803020104030203" pitchFamily="2" charset="-79"/>
              </a:rPr>
              <a:t>SALE</a:t>
            </a:r>
            <a:endParaRPr lang="id-ID" sz="11000" spc="-300" dirty="0">
              <a:solidFill>
                <a:schemeClr val="bg1"/>
              </a:solidFill>
              <a:latin typeface="Franklin Gothic Heavy" panose="020B0903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26" name="[]"/>
          <p:cNvSpPr/>
          <p:nvPr/>
        </p:nvSpPr>
        <p:spPr>
          <a:xfrm>
            <a:off x="1340096" y="2325245"/>
            <a:ext cx="5044406" cy="2016103"/>
          </a:xfrm>
          <a:custGeom>
            <a:avLst/>
            <a:gdLst>
              <a:gd name="connsiteX0" fmla="*/ 0 w 3562350"/>
              <a:gd name="connsiteY0" fmla="*/ 0 h 1171575"/>
              <a:gd name="connsiteX1" fmla="*/ 3562350 w 3562350"/>
              <a:gd name="connsiteY1" fmla="*/ 0 h 1171575"/>
              <a:gd name="connsiteX2" fmla="*/ 3562350 w 3562350"/>
              <a:gd name="connsiteY2" fmla="*/ 1171575 h 1171575"/>
              <a:gd name="connsiteX3" fmla="*/ 0 w 3562350"/>
              <a:gd name="connsiteY3" fmla="*/ 1171575 h 1171575"/>
              <a:gd name="connsiteX4" fmla="*/ 0 w 3562350"/>
              <a:gd name="connsiteY4" fmla="*/ 0 h 1171575"/>
              <a:gd name="connsiteX0" fmla="*/ 0 w 3816350"/>
              <a:gd name="connsiteY0" fmla="*/ 0 h 1228725"/>
              <a:gd name="connsiteX1" fmla="*/ 3816350 w 3816350"/>
              <a:gd name="connsiteY1" fmla="*/ 57150 h 1228725"/>
              <a:gd name="connsiteX2" fmla="*/ 3816350 w 3816350"/>
              <a:gd name="connsiteY2" fmla="*/ 1228725 h 1228725"/>
              <a:gd name="connsiteX3" fmla="*/ 254000 w 3816350"/>
              <a:gd name="connsiteY3" fmla="*/ 1228725 h 1228725"/>
              <a:gd name="connsiteX4" fmla="*/ 0 w 3816350"/>
              <a:gd name="connsiteY4" fmla="*/ 0 h 1228725"/>
              <a:gd name="connsiteX0" fmla="*/ 0 w 3816350"/>
              <a:gd name="connsiteY0" fmla="*/ 0 h 1543050"/>
              <a:gd name="connsiteX1" fmla="*/ 3816350 w 3816350"/>
              <a:gd name="connsiteY1" fmla="*/ 57150 h 1543050"/>
              <a:gd name="connsiteX2" fmla="*/ 3816350 w 3816350"/>
              <a:gd name="connsiteY2" fmla="*/ 1228725 h 1543050"/>
              <a:gd name="connsiteX3" fmla="*/ 431800 w 3816350"/>
              <a:gd name="connsiteY3" fmla="*/ 1543050 h 1543050"/>
              <a:gd name="connsiteX4" fmla="*/ 0 w 3816350"/>
              <a:gd name="connsiteY4" fmla="*/ 0 h 1543050"/>
              <a:gd name="connsiteX0" fmla="*/ 0 w 3860800"/>
              <a:gd name="connsiteY0" fmla="*/ 0 h 1543050"/>
              <a:gd name="connsiteX1" fmla="*/ 3816350 w 3860800"/>
              <a:gd name="connsiteY1" fmla="*/ 57150 h 1543050"/>
              <a:gd name="connsiteX2" fmla="*/ 3860800 w 3860800"/>
              <a:gd name="connsiteY2" fmla="*/ 1235075 h 1543050"/>
              <a:gd name="connsiteX3" fmla="*/ 431800 w 3860800"/>
              <a:gd name="connsiteY3" fmla="*/ 1543050 h 1543050"/>
              <a:gd name="connsiteX4" fmla="*/ 0 w 3860800"/>
              <a:gd name="connsiteY4" fmla="*/ 0 h 1543050"/>
              <a:gd name="connsiteX0" fmla="*/ 0 w 3860800"/>
              <a:gd name="connsiteY0" fmla="*/ 0 h 1543050"/>
              <a:gd name="connsiteX1" fmla="*/ 3441700 w 3860800"/>
              <a:gd name="connsiteY1" fmla="*/ 53975 h 1543050"/>
              <a:gd name="connsiteX2" fmla="*/ 3860800 w 3860800"/>
              <a:gd name="connsiteY2" fmla="*/ 1235075 h 1543050"/>
              <a:gd name="connsiteX3" fmla="*/ 431800 w 3860800"/>
              <a:gd name="connsiteY3" fmla="*/ 1543050 h 1543050"/>
              <a:gd name="connsiteX4" fmla="*/ 0 w 3860800"/>
              <a:gd name="connsiteY4" fmla="*/ 0 h 1543050"/>
              <a:gd name="connsiteX0" fmla="*/ 0 w 3860800"/>
              <a:gd name="connsiteY0" fmla="*/ 0 h 1543050"/>
              <a:gd name="connsiteX1" fmla="*/ 3609975 w 3860800"/>
              <a:gd name="connsiteY1" fmla="*/ 323850 h 1543050"/>
              <a:gd name="connsiteX2" fmla="*/ 3860800 w 3860800"/>
              <a:gd name="connsiteY2" fmla="*/ 1235075 h 1543050"/>
              <a:gd name="connsiteX3" fmla="*/ 431800 w 3860800"/>
              <a:gd name="connsiteY3" fmla="*/ 1543050 h 1543050"/>
              <a:gd name="connsiteX4" fmla="*/ 0 w 3860800"/>
              <a:gd name="connsiteY4" fmla="*/ 0 h 154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0800" h="1543050">
                <a:moveTo>
                  <a:pt x="0" y="0"/>
                </a:moveTo>
                <a:lnTo>
                  <a:pt x="3609975" y="323850"/>
                </a:lnTo>
                <a:lnTo>
                  <a:pt x="3860800" y="1235075"/>
                </a:lnTo>
                <a:lnTo>
                  <a:pt x="431800" y="1543050"/>
                </a:lnTo>
                <a:lnTo>
                  <a:pt x="0" y="0"/>
                </a:lnTo>
                <a:close/>
              </a:path>
            </a:pathLst>
          </a:custGeom>
          <a:solidFill>
            <a:srgbClr val="84569E"/>
          </a:solidFill>
          <a:ln>
            <a:noFill/>
          </a:ln>
          <a:effectLst>
            <a:outerShdw blurRad="444500" dist="342900" dir="5400000" sx="97000" sy="97000" algn="t" rotWithShape="0">
              <a:prstClr val="black">
                <a:alpha val="4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8" name="/\"/>
          <p:cNvSpPr/>
          <p:nvPr/>
        </p:nvSpPr>
        <p:spPr>
          <a:xfrm rot="3538676">
            <a:off x="1343501" y="4420313"/>
            <a:ext cx="338035" cy="903853"/>
          </a:xfrm>
          <a:custGeom>
            <a:avLst/>
            <a:gdLst>
              <a:gd name="connsiteX0" fmla="*/ 0 w 372857"/>
              <a:gd name="connsiteY0" fmla="*/ 321428 h 321428"/>
              <a:gd name="connsiteX1" fmla="*/ 186429 w 372857"/>
              <a:gd name="connsiteY1" fmla="*/ 0 h 321428"/>
              <a:gd name="connsiteX2" fmla="*/ 372857 w 372857"/>
              <a:gd name="connsiteY2" fmla="*/ 321428 h 321428"/>
              <a:gd name="connsiteX3" fmla="*/ 0 w 372857"/>
              <a:gd name="connsiteY3" fmla="*/ 321428 h 321428"/>
              <a:gd name="connsiteX0" fmla="*/ 0 w 338035"/>
              <a:gd name="connsiteY0" fmla="*/ 614681 h 614681"/>
              <a:gd name="connsiteX1" fmla="*/ 151607 w 338035"/>
              <a:gd name="connsiteY1" fmla="*/ 0 h 614681"/>
              <a:gd name="connsiteX2" fmla="*/ 338035 w 338035"/>
              <a:gd name="connsiteY2" fmla="*/ 321428 h 614681"/>
              <a:gd name="connsiteX3" fmla="*/ 0 w 338035"/>
              <a:gd name="connsiteY3" fmla="*/ 614681 h 614681"/>
              <a:gd name="connsiteX0" fmla="*/ 0 w 338035"/>
              <a:gd name="connsiteY0" fmla="*/ 903853 h 903853"/>
              <a:gd name="connsiteX1" fmla="*/ 114330 w 338035"/>
              <a:gd name="connsiteY1" fmla="*/ 0 h 903853"/>
              <a:gd name="connsiteX2" fmla="*/ 338035 w 338035"/>
              <a:gd name="connsiteY2" fmla="*/ 610600 h 903853"/>
              <a:gd name="connsiteX3" fmla="*/ 0 w 338035"/>
              <a:gd name="connsiteY3" fmla="*/ 903853 h 90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35" h="903853">
                <a:moveTo>
                  <a:pt x="0" y="903853"/>
                </a:moveTo>
                <a:lnTo>
                  <a:pt x="114330" y="0"/>
                </a:lnTo>
                <a:lnTo>
                  <a:pt x="338035" y="610600"/>
                </a:lnTo>
                <a:lnTo>
                  <a:pt x="0" y="903853"/>
                </a:lnTo>
                <a:close/>
              </a:path>
            </a:pathLst>
          </a:custGeom>
          <a:noFill/>
          <a:ln w="38100">
            <a:solidFill>
              <a:srgbClr val="E84C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 </a:t>
            </a:r>
            <a:endParaRPr lang="id-ID" dirty="0"/>
          </a:p>
        </p:txBody>
      </p:sp>
      <p:sp>
        <p:nvSpPr>
          <p:cNvPr id="29" name="/\"/>
          <p:cNvSpPr/>
          <p:nvPr/>
        </p:nvSpPr>
        <p:spPr>
          <a:xfrm rot="20243426">
            <a:off x="6274005" y="2573524"/>
            <a:ext cx="625341" cy="468898"/>
          </a:xfrm>
          <a:custGeom>
            <a:avLst/>
            <a:gdLst>
              <a:gd name="connsiteX0" fmla="*/ 0 w 565709"/>
              <a:gd name="connsiteY0" fmla="*/ 487680 h 487680"/>
              <a:gd name="connsiteX1" fmla="*/ 282855 w 565709"/>
              <a:gd name="connsiteY1" fmla="*/ 0 h 487680"/>
              <a:gd name="connsiteX2" fmla="*/ 565709 w 565709"/>
              <a:gd name="connsiteY2" fmla="*/ 487680 h 487680"/>
              <a:gd name="connsiteX3" fmla="*/ 0 w 565709"/>
              <a:gd name="connsiteY3" fmla="*/ 487680 h 487680"/>
              <a:gd name="connsiteX0" fmla="*/ 146696 w 712405"/>
              <a:gd name="connsiteY0" fmla="*/ 540173 h 540173"/>
              <a:gd name="connsiteX1" fmla="*/ 0 w 712405"/>
              <a:gd name="connsiteY1" fmla="*/ 0 h 540173"/>
              <a:gd name="connsiteX2" fmla="*/ 712405 w 712405"/>
              <a:gd name="connsiteY2" fmla="*/ 540173 h 540173"/>
              <a:gd name="connsiteX3" fmla="*/ 146696 w 712405"/>
              <a:gd name="connsiteY3" fmla="*/ 540173 h 540173"/>
              <a:gd name="connsiteX0" fmla="*/ 146696 w 625341"/>
              <a:gd name="connsiteY0" fmla="*/ 540173 h 540173"/>
              <a:gd name="connsiteX1" fmla="*/ 0 w 625341"/>
              <a:gd name="connsiteY1" fmla="*/ 0 h 540173"/>
              <a:gd name="connsiteX2" fmla="*/ 625341 w 625341"/>
              <a:gd name="connsiteY2" fmla="*/ 222750 h 540173"/>
              <a:gd name="connsiteX3" fmla="*/ 146696 w 625341"/>
              <a:gd name="connsiteY3" fmla="*/ 540173 h 540173"/>
              <a:gd name="connsiteX0" fmla="*/ 266662 w 625341"/>
              <a:gd name="connsiteY0" fmla="*/ 468898 h 468898"/>
              <a:gd name="connsiteX1" fmla="*/ 0 w 625341"/>
              <a:gd name="connsiteY1" fmla="*/ 0 h 468898"/>
              <a:gd name="connsiteX2" fmla="*/ 625341 w 625341"/>
              <a:gd name="connsiteY2" fmla="*/ 222750 h 468898"/>
              <a:gd name="connsiteX3" fmla="*/ 266662 w 625341"/>
              <a:gd name="connsiteY3" fmla="*/ 468898 h 468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341" h="468898">
                <a:moveTo>
                  <a:pt x="266662" y="468898"/>
                </a:moveTo>
                <a:lnTo>
                  <a:pt x="0" y="0"/>
                </a:lnTo>
                <a:lnTo>
                  <a:pt x="625341" y="222750"/>
                </a:lnTo>
                <a:lnTo>
                  <a:pt x="266662" y="468898"/>
                </a:lnTo>
                <a:close/>
              </a:path>
            </a:pathLst>
          </a:custGeom>
          <a:solidFill>
            <a:srgbClr val="E74B3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/\"/>
          <p:cNvSpPr/>
          <p:nvPr/>
        </p:nvSpPr>
        <p:spPr>
          <a:xfrm rot="3538676">
            <a:off x="1173849" y="4166699"/>
            <a:ext cx="443392" cy="632179"/>
          </a:xfrm>
          <a:custGeom>
            <a:avLst/>
            <a:gdLst>
              <a:gd name="connsiteX0" fmla="*/ 0 w 372857"/>
              <a:gd name="connsiteY0" fmla="*/ 321428 h 321428"/>
              <a:gd name="connsiteX1" fmla="*/ 186429 w 372857"/>
              <a:gd name="connsiteY1" fmla="*/ 0 h 321428"/>
              <a:gd name="connsiteX2" fmla="*/ 372857 w 372857"/>
              <a:gd name="connsiteY2" fmla="*/ 321428 h 321428"/>
              <a:gd name="connsiteX3" fmla="*/ 0 w 372857"/>
              <a:gd name="connsiteY3" fmla="*/ 321428 h 321428"/>
              <a:gd name="connsiteX0" fmla="*/ 0 w 482264"/>
              <a:gd name="connsiteY0" fmla="*/ 485295 h 485295"/>
              <a:gd name="connsiteX1" fmla="*/ 482264 w 482264"/>
              <a:gd name="connsiteY1" fmla="*/ 0 h 485295"/>
              <a:gd name="connsiteX2" fmla="*/ 372857 w 482264"/>
              <a:gd name="connsiteY2" fmla="*/ 485295 h 485295"/>
              <a:gd name="connsiteX3" fmla="*/ 0 w 482264"/>
              <a:gd name="connsiteY3" fmla="*/ 485295 h 485295"/>
              <a:gd name="connsiteX0" fmla="*/ 0 w 482264"/>
              <a:gd name="connsiteY0" fmla="*/ 485295 h 632179"/>
              <a:gd name="connsiteX1" fmla="*/ 482264 w 482264"/>
              <a:gd name="connsiteY1" fmla="*/ 0 h 632179"/>
              <a:gd name="connsiteX2" fmla="*/ 242843 w 482264"/>
              <a:gd name="connsiteY2" fmla="*/ 632179 h 632179"/>
              <a:gd name="connsiteX3" fmla="*/ 0 w 482264"/>
              <a:gd name="connsiteY3" fmla="*/ 485295 h 632179"/>
              <a:gd name="connsiteX0" fmla="*/ 0 w 443392"/>
              <a:gd name="connsiteY0" fmla="*/ 411417 h 632179"/>
              <a:gd name="connsiteX1" fmla="*/ 443392 w 443392"/>
              <a:gd name="connsiteY1" fmla="*/ 0 h 632179"/>
              <a:gd name="connsiteX2" fmla="*/ 203971 w 443392"/>
              <a:gd name="connsiteY2" fmla="*/ 632179 h 632179"/>
              <a:gd name="connsiteX3" fmla="*/ 0 w 443392"/>
              <a:gd name="connsiteY3" fmla="*/ 411417 h 632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392" h="632179">
                <a:moveTo>
                  <a:pt x="0" y="411417"/>
                </a:moveTo>
                <a:lnTo>
                  <a:pt x="443392" y="0"/>
                </a:lnTo>
                <a:lnTo>
                  <a:pt x="203971" y="632179"/>
                </a:lnTo>
                <a:lnTo>
                  <a:pt x="0" y="411417"/>
                </a:lnTo>
                <a:close/>
              </a:path>
            </a:pathLst>
          </a:custGeom>
          <a:solidFill>
            <a:srgbClr val="F6D95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 </a:t>
            </a:r>
            <a:endParaRPr lang="id-ID" dirty="0"/>
          </a:p>
        </p:txBody>
      </p:sp>
      <p:sp>
        <p:nvSpPr>
          <p:cNvPr id="31" name="/\"/>
          <p:cNvSpPr/>
          <p:nvPr/>
        </p:nvSpPr>
        <p:spPr>
          <a:xfrm rot="832218">
            <a:off x="6039941" y="1940593"/>
            <a:ext cx="802842" cy="703638"/>
          </a:xfrm>
          <a:custGeom>
            <a:avLst/>
            <a:gdLst>
              <a:gd name="connsiteX0" fmla="*/ 0 w 414149"/>
              <a:gd name="connsiteY0" fmla="*/ 346711 h 346711"/>
              <a:gd name="connsiteX1" fmla="*/ 207075 w 414149"/>
              <a:gd name="connsiteY1" fmla="*/ 0 h 346711"/>
              <a:gd name="connsiteX2" fmla="*/ 414149 w 414149"/>
              <a:gd name="connsiteY2" fmla="*/ 346711 h 346711"/>
              <a:gd name="connsiteX3" fmla="*/ 0 w 414149"/>
              <a:gd name="connsiteY3" fmla="*/ 346711 h 346711"/>
              <a:gd name="connsiteX0" fmla="*/ 0 w 414149"/>
              <a:gd name="connsiteY0" fmla="*/ 402043 h 402043"/>
              <a:gd name="connsiteX1" fmla="*/ 245738 w 414149"/>
              <a:gd name="connsiteY1" fmla="*/ 0 h 402043"/>
              <a:gd name="connsiteX2" fmla="*/ 414149 w 414149"/>
              <a:gd name="connsiteY2" fmla="*/ 402043 h 402043"/>
              <a:gd name="connsiteX3" fmla="*/ 0 w 414149"/>
              <a:gd name="connsiteY3" fmla="*/ 402043 h 402043"/>
              <a:gd name="connsiteX0" fmla="*/ 0 w 644300"/>
              <a:gd name="connsiteY0" fmla="*/ 402043 h 402043"/>
              <a:gd name="connsiteX1" fmla="*/ 245738 w 644300"/>
              <a:gd name="connsiteY1" fmla="*/ 0 h 402043"/>
              <a:gd name="connsiteX2" fmla="*/ 644300 w 644300"/>
              <a:gd name="connsiteY2" fmla="*/ 102388 h 402043"/>
              <a:gd name="connsiteX3" fmla="*/ 0 w 644300"/>
              <a:gd name="connsiteY3" fmla="*/ 402043 h 402043"/>
              <a:gd name="connsiteX0" fmla="*/ 0 w 802842"/>
              <a:gd name="connsiteY0" fmla="*/ 703638 h 703638"/>
              <a:gd name="connsiteX1" fmla="*/ 404280 w 802842"/>
              <a:gd name="connsiteY1" fmla="*/ 0 h 703638"/>
              <a:gd name="connsiteX2" fmla="*/ 802842 w 802842"/>
              <a:gd name="connsiteY2" fmla="*/ 102388 h 703638"/>
              <a:gd name="connsiteX3" fmla="*/ 0 w 802842"/>
              <a:gd name="connsiteY3" fmla="*/ 703638 h 703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842" h="703638">
                <a:moveTo>
                  <a:pt x="0" y="703638"/>
                </a:moveTo>
                <a:lnTo>
                  <a:pt x="404280" y="0"/>
                </a:lnTo>
                <a:lnTo>
                  <a:pt x="802842" y="102388"/>
                </a:lnTo>
                <a:lnTo>
                  <a:pt x="0" y="703638"/>
                </a:lnTo>
                <a:close/>
              </a:path>
            </a:pathLst>
          </a:custGeom>
          <a:solidFill>
            <a:srgbClr val="84569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2" name="TEXT 5"/>
          <p:cNvSpPr txBox="1"/>
          <p:nvPr/>
        </p:nvSpPr>
        <p:spPr>
          <a:xfrm>
            <a:off x="2424453" y="5623839"/>
            <a:ext cx="30155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000" dirty="0" smtClean="0">
                <a:solidFill>
                  <a:srgbClr val="F2F2F2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www.yourwebsite.com</a:t>
            </a:r>
            <a:endParaRPr lang="id-ID" sz="2000" dirty="0">
              <a:solidFill>
                <a:srgbClr val="F2F2F2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3" name="TEXT 4"/>
          <p:cNvSpPr txBox="1"/>
          <p:nvPr/>
        </p:nvSpPr>
        <p:spPr>
          <a:xfrm>
            <a:off x="2437540" y="5041374"/>
            <a:ext cx="30043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3200" dirty="0" smtClean="0">
                <a:solidFill>
                  <a:srgbClr val="F6D95C"/>
                </a:solidFill>
                <a:latin typeface="Franklin Gothic Heavy" panose="020B0903020102020204" pitchFamily="34" charset="0"/>
              </a:rPr>
              <a:t>UP TO </a:t>
            </a:r>
            <a:r>
              <a:rPr lang="id-ID" sz="3200" dirty="0" smtClean="0">
                <a:solidFill>
                  <a:srgbClr val="F2F2F2"/>
                </a:solidFill>
                <a:latin typeface="Franklin Gothic Heavy" panose="020B0903020102020204" pitchFamily="34" charset="0"/>
              </a:rPr>
              <a:t>70% OFF</a:t>
            </a:r>
            <a:endParaRPr lang="id-ID" sz="3200" dirty="0">
              <a:solidFill>
                <a:srgbClr val="F2F2F2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4" name="TEXT 2"/>
          <p:cNvSpPr txBox="1"/>
          <p:nvPr/>
        </p:nvSpPr>
        <p:spPr>
          <a:xfrm rot="187870">
            <a:off x="1739005" y="2847805"/>
            <a:ext cx="445385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6600" spc="-15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SEPTEMBER</a:t>
            </a:r>
            <a:endParaRPr lang="id-ID" sz="6600" spc="-15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5" name="TEXT 1"/>
          <p:cNvSpPr txBox="1"/>
          <p:nvPr/>
        </p:nvSpPr>
        <p:spPr>
          <a:xfrm>
            <a:off x="2333359" y="1901549"/>
            <a:ext cx="31101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800" spc="-15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SPECIAL DISCOUNT</a:t>
            </a:r>
            <a:endParaRPr lang="id-ID" sz="2800" spc="-15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305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76000" r="-7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-"/>
          <p:cNvSpPr/>
          <p:nvPr/>
        </p:nvSpPr>
        <p:spPr>
          <a:xfrm>
            <a:off x="-2" y="-1"/>
            <a:ext cx="8010526" cy="11322050"/>
          </a:xfrm>
          <a:custGeom>
            <a:avLst/>
            <a:gdLst>
              <a:gd name="connsiteX0" fmla="*/ 6245139 w 8010526"/>
              <a:gd name="connsiteY0" fmla="*/ 9340422 h 11322050"/>
              <a:gd name="connsiteX1" fmla="*/ 6215188 w 8010526"/>
              <a:gd name="connsiteY1" fmla="*/ 9341830 h 11322050"/>
              <a:gd name="connsiteX2" fmla="*/ 6214771 w 8010526"/>
              <a:gd name="connsiteY2" fmla="*/ 9341016 h 11322050"/>
              <a:gd name="connsiteX3" fmla="*/ 6644545 w 8010526"/>
              <a:gd name="connsiteY3" fmla="*/ 9328640 h 11322050"/>
              <a:gd name="connsiteX4" fmla="*/ 6716909 w 8010526"/>
              <a:gd name="connsiteY4" fmla="*/ 9329436 h 11322050"/>
              <a:gd name="connsiteX5" fmla="*/ 6761595 w 8010526"/>
              <a:gd name="connsiteY5" fmla="*/ 9330331 h 11322050"/>
              <a:gd name="connsiteX6" fmla="*/ 6245139 w 8010526"/>
              <a:gd name="connsiteY6" fmla="*/ 9340422 h 11322050"/>
              <a:gd name="connsiteX7" fmla="*/ 6293210 w 8010526"/>
              <a:gd name="connsiteY7" fmla="*/ 9338163 h 11322050"/>
              <a:gd name="connsiteX8" fmla="*/ 6644545 w 8010526"/>
              <a:gd name="connsiteY8" fmla="*/ 9328640 h 11322050"/>
              <a:gd name="connsiteX9" fmla="*/ 8010526 w 8010526"/>
              <a:gd name="connsiteY9" fmla="*/ 9305927 h 11322050"/>
              <a:gd name="connsiteX10" fmla="*/ 8010526 w 8010526"/>
              <a:gd name="connsiteY10" fmla="*/ 11322050 h 11322050"/>
              <a:gd name="connsiteX11" fmla="*/ 0 w 8010526"/>
              <a:gd name="connsiteY11" fmla="*/ 11322050 h 11322050"/>
              <a:gd name="connsiteX12" fmla="*/ 0 w 8010526"/>
              <a:gd name="connsiteY12" fmla="*/ 10058400 h 11322050"/>
              <a:gd name="connsiteX13" fmla="*/ 7458075 w 8010526"/>
              <a:gd name="connsiteY13" fmla="*/ 10058400 h 11322050"/>
              <a:gd name="connsiteX14" fmla="*/ 6997701 w 8010526"/>
              <a:gd name="connsiteY14" fmla="*/ 9334500 h 11322050"/>
              <a:gd name="connsiteX15" fmla="*/ 6793739 w 8010526"/>
              <a:gd name="connsiteY15" fmla="*/ 9330975 h 11322050"/>
              <a:gd name="connsiteX16" fmla="*/ 6761595 w 8010526"/>
              <a:gd name="connsiteY16" fmla="*/ 9330331 h 11322050"/>
              <a:gd name="connsiteX17" fmla="*/ 5211487 w 8010526"/>
              <a:gd name="connsiteY17" fmla="*/ 7380284 h 11322050"/>
              <a:gd name="connsiteX18" fmla="*/ 5271078 w 8010526"/>
              <a:gd name="connsiteY18" fmla="*/ 7496812 h 11322050"/>
              <a:gd name="connsiteX19" fmla="*/ 6053577 w 8010526"/>
              <a:gd name="connsiteY19" fmla="*/ 9026105 h 11322050"/>
              <a:gd name="connsiteX20" fmla="*/ 6214771 w 8010526"/>
              <a:gd name="connsiteY20" fmla="*/ 9341016 h 11322050"/>
              <a:gd name="connsiteX21" fmla="*/ 6210302 w 8010526"/>
              <a:gd name="connsiteY21" fmla="*/ 9341103 h 11322050"/>
              <a:gd name="connsiteX22" fmla="*/ 4235825 w 8010526"/>
              <a:gd name="connsiteY22" fmla="*/ 5464917 h 11322050"/>
              <a:gd name="connsiteX23" fmla="*/ 5211487 w 8010526"/>
              <a:gd name="connsiteY23" fmla="*/ 7380284 h 11322050"/>
              <a:gd name="connsiteX24" fmla="*/ 5169069 w 8010526"/>
              <a:gd name="connsiteY24" fmla="*/ 7297336 h 11322050"/>
              <a:gd name="connsiteX25" fmla="*/ 4268941 w 8010526"/>
              <a:gd name="connsiteY25" fmla="*/ 5531320 h 11322050"/>
              <a:gd name="connsiteX26" fmla="*/ 2965092 w 8010526"/>
              <a:gd name="connsiteY26" fmla="*/ 2970285 h 11322050"/>
              <a:gd name="connsiteX27" fmla="*/ 3073749 w 8010526"/>
              <a:gd name="connsiteY27" fmla="*/ 3182773 h 11322050"/>
              <a:gd name="connsiteX28" fmla="*/ 4230058 w 8010526"/>
              <a:gd name="connsiteY28" fmla="*/ 5453354 h 11322050"/>
              <a:gd name="connsiteX29" fmla="*/ 4235825 w 8010526"/>
              <a:gd name="connsiteY29" fmla="*/ 5464917 h 11322050"/>
              <a:gd name="connsiteX30" fmla="*/ 0 w 8010526"/>
              <a:gd name="connsiteY30" fmla="*/ 0 h 11322050"/>
              <a:gd name="connsiteX31" fmla="*/ 8010526 w 8010526"/>
              <a:gd name="connsiteY31" fmla="*/ 0 h 11322050"/>
              <a:gd name="connsiteX32" fmla="*/ 8010526 w 8010526"/>
              <a:gd name="connsiteY32" fmla="*/ 1255834 h 11322050"/>
              <a:gd name="connsiteX33" fmla="*/ 2102225 w 8010526"/>
              <a:gd name="connsiteY33" fmla="*/ 1276351 h 11322050"/>
              <a:gd name="connsiteX34" fmla="*/ 2965092 w 8010526"/>
              <a:gd name="connsiteY34" fmla="*/ 2970285 h 11322050"/>
              <a:gd name="connsiteX35" fmla="*/ 2956429 w 8010526"/>
              <a:gd name="connsiteY35" fmla="*/ 2953342 h 11322050"/>
              <a:gd name="connsiteX36" fmla="*/ 2402088 w 8010526"/>
              <a:gd name="connsiteY36" fmla="*/ 1869676 h 11322050"/>
              <a:gd name="connsiteX37" fmla="*/ 0 w 8010526"/>
              <a:gd name="connsiteY37" fmla="*/ 1857375 h 1132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8010526" h="11322050">
                <a:moveTo>
                  <a:pt x="6245139" y="9340422"/>
                </a:moveTo>
                <a:lnTo>
                  <a:pt x="6215188" y="9341830"/>
                </a:lnTo>
                <a:lnTo>
                  <a:pt x="6214771" y="9341016"/>
                </a:lnTo>
                <a:close/>
                <a:moveTo>
                  <a:pt x="6644545" y="9328640"/>
                </a:moveTo>
                <a:cubicBezTo>
                  <a:pt x="6668948" y="9328732"/>
                  <a:pt x="6692557" y="9329022"/>
                  <a:pt x="6716909" y="9329436"/>
                </a:cubicBezTo>
                <a:lnTo>
                  <a:pt x="6761595" y="9330331"/>
                </a:lnTo>
                <a:lnTo>
                  <a:pt x="6245139" y="9340422"/>
                </a:lnTo>
                <a:lnTo>
                  <a:pt x="6293210" y="9338163"/>
                </a:lnTo>
                <a:cubicBezTo>
                  <a:pt x="6464004" y="9330431"/>
                  <a:pt x="6559136" y="9328320"/>
                  <a:pt x="6644545" y="9328640"/>
                </a:cubicBezTo>
                <a:close/>
                <a:moveTo>
                  <a:pt x="8010526" y="9305927"/>
                </a:moveTo>
                <a:lnTo>
                  <a:pt x="8010526" y="11322050"/>
                </a:lnTo>
                <a:lnTo>
                  <a:pt x="0" y="11322050"/>
                </a:lnTo>
                <a:lnTo>
                  <a:pt x="0" y="10058400"/>
                </a:lnTo>
                <a:lnTo>
                  <a:pt x="7458075" y="10058400"/>
                </a:lnTo>
                <a:lnTo>
                  <a:pt x="6997701" y="9334500"/>
                </a:lnTo>
                <a:cubicBezTo>
                  <a:pt x="6912383" y="9333523"/>
                  <a:pt x="6848497" y="9332150"/>
                  <a:pt x="6793739" y="9330975"/>
                </a:cubicBezTo>
                <a:lnTo>
                  <a:pt x="6761595" y="9330331"/>
                </a:lnTo>
                <a:close/>
                <a:moveTo>
                  <a:pt x="5211487" y="7380284"/>
                </a:moveTo>
                <a:lnTo>
                  <a:pt x="5271078" y="7496812"/>
                </a:lnTo>
                <a:cubicBezTo>
                  <a:pt x="5482616" y="7910429"/>
                  <a:pt x="5739866" y="8413203"/>
                  <a:pt x="6053577" y="9026105"/>
                </a:cubicBezTo>
                <a:lnTo>
                  <a:pt x="6214771" y="9341016"/>
                </a:lnTo>
                <a:lnTo>
                  <a:pt x="6210302" y="9341103"/>
                </a:lnTo>
                <a:close/>
                <a:moveTo>
                  <a:pt x="4235825" y="5464917"/>
                </a:moveTo>
                <a:lnTo>
                  <a:pt x="5211487" y="7380284"/>
                </a:lnTo>
                <a:lnTo>
                  <a:pt x="5169069" y="7297336"/>
                </a:lnTo>
                <a:cubicBezTo>
                  <a:pt x="4513738" y="6015735"/>
                  <a:pt x="4346409" y="5685942"/>
                  <a:pt x="4268941" y="5531320"/>
                </a:cubicBezTo>
                <a:close/>
                <a:moveTo>
                  <a:pt x="2965092" y="2970285"/>
                </a:moveTo>
                <a:lnTo>
                  <a:pt x="3073749" y="3182773"/>
                </a:lnTo>
                <a:cubicBezTo>
                  <a:pt x="4093590" y="5177347"/>
                  <a:pt x="4152500" y="5297268"/>
                  <a:pt x="4230058" y="5453354"/>
                </a:cubicBezTo>
                <a:lnTo>
                  <a:pt x="4235825" y="5464917"/>
                </a:lnTo>
                <a:close/>
                <a:moveTo>
                  <a:pt x="0" y="0"/>
                </a:moveTo>
                <a:lnTo>
                  <a:pt x="8010526" y="0"/>
                </a:lnTo>
                <a:lnTo>
                  <a:pt x="8010526" y="1255834"/>
                </a:lnTo>
                <a:lnTo>
                  <a:pt x="2102225" y="1276351"/>
                </a:lnTo>
                <a:lnTo>
                  <a:pt x="2965092" y="2970285"/>
                </a:lnTo>
                <a:lnTo>
                  <a:pt x="2956429" y="2953342"/>
                </a:lnTo>
                <a:cubicBezTo>
                  <a:pt x="2794597" y="2636889"/>
                  <a:pt x="2610878" y="2277738"/>
                  <a:pt x="2402088" y="1869676"/>
                </a:cubicBezTo>
                <a:lnTo>
                  <a:pt x="0" y="185737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" name="-"/>
          <p:cNvSpPr/>
          <p:nvPr/>
        </p:nvSpPr>
        <p:spPr>
          <a:xfrm flipH="1">
            <a:off x="2102224" y="1255834"/>
            <a:ext cx="5908301" cy="8085269"/>
          </a:xfrm>
          <a:custGeom>
            <a:avLst/>
            <a:gdLst>
              <a:gd name="connsiteX0" fmla="*/ 0 w 4533900"/>
              <a:gd name="connsiteY0" fmla="*/ 0 h 8763000"/>
              <a:gd name="connsiteX1" fmla="*/ 4533900 w 4533900"/>
              <a:gd name="connsiteY1" fmla="*/ 0 h 8763000"/>
              <a:gd name="connsiteX2" fmla="*/ 4533900 w 4533900"/>
              <a:gd name="connsiteY2" fmla="*/ 8763000 h 8763000"/>
              <a:gd name="connsiteX3" fmla="*/ 0 w 4533900"/>
              <a:gd name="connsiteY3" fmla="*/ 8763000 h 8763000"/>
              <a:gd name="connsiteX4" fmla="*/ 0 w 4533900"/>
              <a:gd name="connsiteY4" fmla="*/ 0 h 8763000"/>
              <a:gd name="connsiteX0" fmla="*/ 0 w 4533900"/>
              <a:gd name="connsiteY0" fmla="*/ 19050 h 8782050"/>
              <a:gd name="connsiteX1" fmla="*/ 1066800 w 4533900"/>
              <a:gd name="connsiteY1" fmla="*/ 0 h 8782050"/>
              <a:gd name="connsiteX2" fmla="*/ 4533900 w 4533900"/>
              <a:gd name="connsiteY2" fmla="*/ 8782050 h 8782050"/>
              <a:gd name="connsiteX3" fmla="*/ 0 w 4533900"/>
              <a:gd name="connsiteY3" fmla="*/ 8782050 h 8782050"/>
              <a:gd name="connsiteX4" fmla="*/ 0 w 4533900"/>
              <a:gd name="connsiteY4" fmla="*/ 19050 h 8782050"/>
              <a:gd name="connsiteX0" fmla="*/ 0 w 8049277"/>
              <a:gd name="connsiteY0" fmla="*/ 19050 h 8782050"/>
              <a:gd name="connsiteX1" fmla="*/ 8049277 w 8049277"/>
              <a:gd name="connsiteY1" fmla="*/ 0 h 8782050"/>
              <a:gd name="connsiteX2" fmla="*/ 4533900 w 8049277"/>
              <a:gd name="connsiteY2" fmla="*/ 8782050 h 8782050"/>
              <a:gd name="connsiteX3" fmla="*/ 0 w 8049277"/>
              <a:gd name="connsiteY3" fmla="*/ 8782050 h 8782050"/>
              <a:gd name="connsiteX4" fmla="*/ 0 w 8049277"/>
              <a:gd name="connsiteY4" fmla="*/ 19050 h 8782050"/>
              <a:gd name="connsiteX0" fmla="*/ 0 w 8049277"/>
              <a:gd name="connsiteY0" fmla="*/ 19050 h 8782050"/>
              <a:gd name="connsiteX1" fmla="*/ 8049277 w 8049277"/>
              <a:gd name="connsiteY1" fmla="*/ 0 h 8782050"/>
              <a:gd name="connsiteX2" fmla="*/ 3323066 w 8049277"/>
              <a:gd name="connsiteY2" fmla="*/ 8753475 h 8782050"/>
              <a:gd name="connsiteX3" fmla="*/ 0 w 8049277"/>
              <a:gd name="connsiteY3" fmla="*/ 8782050 h 8782050"/>
              <a:gd name="connsiteX4" fmla="*/ 0 w 8049277"/>
              <a:gd name="connsiteY4" fmla="*/ 19050 h 8782050"/>
              <a:gd name="connsiteX0" fmla="*/ 0 w 8049277"/>
              <a:gd name="connsiteY0" fmla="*/ 19050 h 8782050"/>
              <a:gd name="connsiteX1" fmla="*/ 8049277 w 8049277"/>
              <a:gd name="connsiteY1" fmla="*/ 0 h 8782050"/>
              <a:gd name="connsiteX2" fmla="*/ 3080899 w 8049277"/>
              <a:gd name="connsiteY2" fmla="*/ 8696325 h 8782050"/>
              <a:gd name="connsiteX3" fmla="*/ 0 w 8049277"/>
              <a:gd name="connsiteY3" fmla="*/ 8782050 h 8782050"/>
              <a:gd name="connsiteX4" fmla="*/ 0 w 8049277"/>
              <a:gd name="connsiteY4" fmla="*/ 19050 h 8782050"/>
              <a:gd name="connsiteX0" fmla="*/ 0 w 8049277"/>
              <a:gd name="connsiteY0" fmla="*/ 0 h 8763000"/>
              <a:gd name="connsiteX1" fmla="*/ 8049277 w 8049277"/>
              <a:gd name="connsiteY1" fmla="*/ 63507 h 8763000"/>
              <a:gd name="connsiteX2" fmla="*/ 3080899 w 8049277"/>
              <a:gd name="connsiteY2" fmla="*/ 8677275 h 8763000"/>
              <a:gd name="connsiteX3" fmla="*/ 0 w 8049277"/>
              <a:gd name="connsiteY3" fmla="*/ 8763000 h 8763000"/>
              <a:gd name="connsiteX4" fmla="*/ 0 w 8049277"/>
              <a:gd name="connsiteY4" fmla="*/ 0 h 8763000"/>
              <a:gd name="connsiteX0" fmla="*/ 0 w 8049277"/>
              <a:gd name="connsiteY0" fmla="*/ 0 h 8763000"/>
              <a:gd name="connsiteX1" fmla="*/ 8049277 w 8049277"/>
              <a:gd name="connsiteY1" fmla="*/ 22229 h 8763000"/>
              <a:gd name="connsiteX2" fmla="*/ 3080899 w 8049277"/>
              <a:gd name="connsiteY2" fmla="*/ 8677275 h 8763000"/>
              <a:gd name="connsiteX3" fmla="*/ 0 w 8049277"/>
              <a:gd name="connsiteY3" fmla="*/ 8763000 h 8763000"/>
              <a:gd name="connsiteX4" fmla="*/ 0 w 8049277"/>
              <a:gd name="connsiteY4" fmla="*/ 0 h 8763000"/>
              <a:gd name="connsiteX0" fmla="*/ 0 w 8049277"/>
              <a:gd name="connsiteY0" fmla="*/ 0 h 8780472"/>
              <a:gd name="connsiteX1" fmla="*/ 8049277 w 8049277"/>
              <a:gd name="connsiteY1" fmla="*/ 22229 h 8780472"/>
              <a:gd name="connsiteX2" fmla="*/ 2515843 w 8049277"/>
              <a:gd name="connsiteY2" fmla="*/ 8780472 h 8780472"/>
              <a:gd name="connsiteX3" fmla="*/ 0 w 8049277"/>
              <a:gd name="connsiteY3" fmla="*/ 8763000 h 8780472"/>
              <a:gd name="connsiteX4" fmla="*/ 0 w 8049277"/>
              <a:gd name="connsiteY4" fmla="*/ 0 h 8780472"/>
              <a:gd name="connsiteX0" fmla="*/ 0 w 8318351"/>
              <a:gd name="connsiteY0" fmla="*/ 0 h 8780472"/>
              <a:gd name="connsiteX1" fmla="*/ 8318351 w 8318351"/>
              <a:gd name="connsiteY1" fmla="*/ 42868 h 8780472"/>
              <a:gd name="connsiteX2" fmla="*/ 2515843 w 8318351"/>
              <a:gd name="connsiteY2" fmla="*/ 8780472 h 8780472"/>
              <a:gd name="connsiteX3" fmla="*/ 0 w 8318351"/>
              <a:gd name="connsiteY3" fmla="*/ 8763000 h 8780472"/>
              <a:gd name="connsiteX4" fmla="*/ 0 w 8318351"/>
              <a:gd name="connsiteY4" fmla="*/ 0 h 8780472"/>
              <a:gd name="connsiteX0" fmla="*/ 26907 w 8345258"/>
              <a:gd name="connsiteY0" fmla="*/ 0 h 8780472"/>
              <a:gd name="connsiteX1" fmla="*/ 8345258 w 8345258"/>
              <a:gd name="connsiteY1" fmla="*/ 42868 h 8780472"/>
              <a:gd name="connsiteX2" fmla="*/ 2542750 w 8345258"/>
              <a:gd name="connsiteY2" fmla="*/ 8780472 h 8780472"/>
              <a:gd name="connsiteX3" fmla="*/ 0 w 8345258"/>
              <a:gd name="connsiteY3" fmla="*/ 8742361 h 8780472"/>
              <a:gd name="connsiteX4" fmla="*/ 26907 w 8345258"/>
              <a:gd name="connsiteY4" fmla="*/ 0 h 8780472"/>
              <a:gd name="connsiteX0" fmla="*/ 0 w 8345258"/>
              <a:gd name="connsiteY0" fmla="*/ 0 h 8759833"/>
              <a:gd name="connsiteX1" fmla="*/ 8345258 w 8345258"/>
              <a:gd name="connsiteY1" fmla="*/ 22229 h 8759833"/>
              <a:gd name="connsiteX2" fmla="*/ 2542750 w 8345258"/>
              <a:gd name="connsiteY2" fmla="*/ 8759833 h 8759833"/>
              <a:gd name="connsiteX3" fmla="*/ 0 w 8345258"/>
              <a:gd name="connsiteY3" fmla="*/ 8721722 h 8759833"/>
              <a:gd name="connsiteX4" fmla="*/ 0 w 8345258"/>
              <a:gd name="connsiteY4" fmla="*/ 0 h 8759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45258" h="8759833">
                <a:moveTo>
                  <a:pt x="0" y="0"/>
                </a:moveTo>
                <a:lnTo>
                  <a:pt x="8345258" y="22229"/>
                </a:lnTo>
                <a:lnTo>
                  <a:pt x="2542750" y="8759833"/>
                </a:lnTo>
                <a:lnTo>
                  <a:pt x="0" y="872172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-"/>
          <p:cNvSpPr/>
          <p:nvPr/>
        </p:nvSpPr>
        <p:spPr>
          <a:xfrm>
            <a:off x="-1" y="1857375"/>
            <a:ext cx="7458075" cy="8201025"/>
          </a:xfrm>
          <a:custGeom>
            <a:avLst/>
            <a:gdLst>
              <a:gd name="connsiteX0" fmla="*/ 0 w 4533900"/>
              <a:gd name="connsiteY0" fmla="*/ 0 h 8763000"/>
              <a:gd name="connsiteX1" fmla="*/ 4533900 w 4533900"/>
              <a:gd name="connsiteY1" fmla="*/ 0 h 8763000"/>
              <a:gd name="connsiteX2" fmla="*/ 4533900 w 4533900"/>
              <a:gd name="connsiteY2" fmla="*/ 8763000 h 8763000"/>
              <a:gd name="connsiteX3" fmla="*/ 0 w 4533900"/>
              <a:gd name="connsiteY3" fmla="*/ 8763000 h 8763000"/>
              <a:gd name="connsiteX4" fmla="*/ 0 w 4533900"/>
              <a:gd name="connsiteY4" fmla="*/ 0 h 8763000"/>
              <a:gd name="connsiteX0" fmla="*/ 0 w 4533900"/>
              <a:gd name="connsiteY0" fmla="*/ 19050 h 8782050"/>
              <a:gd name="connsiteX1" fmla="*/ 1066800 w 4533900"/>
              <a:gd name="connsiteY1" fmla="*/ 0 h 8782050"/>
              <a:gd name="connsiteX2" fmla="*/ 4533900 w 4533900"/>
              <a:gd name="connsiteY2" fmla="*/ 8782050 h 8782050"/>
              <a:gd name="connsiteX3" fmla="*/ 0 w 4533900"/>
              <a:gd name="connsiteY3" fmla="*/ 8782050 h 8782050"/>
              <a:gd name="connsiteX4" fmla="*/ 0 w 4533900"/>
              <a:gd name="connsiteY4" fmla="*/ 19050 h 8782050"/>
              <a:gd name="connsiteX0" fmla="*/ 0 w 4533900"/>
              <a:gd name="connsiteY0" fmla="*/ 0 h 8763000"/>
              <a:gd name="connsiteX1" fmla="*/ 1282700 w 4533900"/>
              <a:gd name="connsiteY1" fmla="*/ 1662 h 8763000"/>
              <a:gd name="connsiteX2" fmla="*/ 4533900 w 4533900"/>
              <a:gd name="connsiteY2" fmla="*/ 8763000 h 8763000"/>
              <a:gd name="connsiteX3" fmla="*/ 0 w 4533900"/>
              <a:gd name="connsiteY3" fmla="*/ 8763000 h 8763000"/>
              <a:gd name="connsiteX4" fmla="*/ 0 w 4533900"/>
              <a:gd name="connsiteY4" fmla="*/ 0 h 8763000"/>
              <a:gd name="connsiteX0" fmla="*/ 0 w 4533900"/>
              <a:gd name="connsiteY0" fmla="*/ 0 h 8763000"/>
              <a:gd name="connsiteX1" fmla="*/ 2047036 w 4533900"/>
              <a:gd name="connsiteY1" fmla="*/ 1662 h 8763000"/>
              <a:gd name="connsiteX2" fmla="*/ 4533900 w 4533900"/>
              <a:gd name="connsiteY2" fmla="*/ 8763000 h 8763000"/>
              <a:gd name="connsiteX3" fmla="*/ 0 w 4533900"/>
              <a:gd name="connsiteY3" fmla="*/ 8763000 h 8763000"/>
              <a:gd name="connsiteX4" fmla="*/ 0 w 4533900"/>
              <a:gd name="connsiteY4" fmla="*/ 0 h 876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33900" h="8763000">
                <a:moveTo>
                  <a:pt x="0" y="0"/>
                </a:moveTo>
                <a:lnTo>
                  <a:pt x="2047036" y="1662"/>
                </a:lnTo>
                <a:lnTo>
                  <a:pt x="4533900" y="8763000"/>
                </a:lnTo>
                <a:lnTo>
                  <a:pt x="0" y="8763000"/>
                </a:lnTo>
                <a:lnTo>
                  <a:pt x="0" y="0"/>
                </a:lnTo>
                <a:close/>
              </a:path>
            </a:pathLst>
          </a:custGeom>
          <a:solidFill>
            <a:srgbClr val="741220">
              <a:alpha val="8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8" name="o"/>
          <p:cNvSpPr/>
          <p:nvPr/>
        </p:nvSpPr>
        <p:spPr>
          <a:xfrm>
            <a:off x="387912" y="10443427"/>
            <a:ext cx="379696" cy="374261"/>
          </a:xfrm>
          <a:prstGeom prst="ellipse">
            <a:avLst/>
          </a:prstGeom>
          <a:pattFill prst="wdDnDiag">
            <a:fgClr>
              <a:srgbClr val="AC1C2F"/>
            </a:fgClr>
            <a:bgClr>
              <a:schemeClr val="bg1">
                <a:lumMod val="9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36" name="o"/>
          <p:cNvSpPr/>
          <p:nvPr/>
        </p:nvSpPr>
        <p:spPr>
          <a:xfrm>
            <a:off x="2846227" y="10449060"/>
            <a:ext cx="379696" cy="374261"/>
          </a:xfrm>
          <a:prstGeom prst="ellipse">
            <a:avLst/>
          </a:prstGeom>
          <a:pattFill prst="wdDnDiag">
            <a:fgClr>
              <a:srgbClr val="AC1C2F"/>
            </a:fgClr>
            <a:bgClr>
              <a:schemeClr val="bg1">
                <a:lumMod val="9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38" name="o"/>
          <p:cNvSpPr/>
          <p:nvPr/>
        </p:nvSpPr>
        <p:spPr>
          <a:xfrm>
            <a:off x="5399792" y="10442107"/>
            <a:ext cx="379696" cy="374261"/>
          </a:xfrm>
          <a:prstGeom prst="ellipse">
            <a:avLst/>
          </a:prstGeom>
          <a:pattFill prst="wdDnDiag">
            <a:fgClr>
              <a:srgbClr val="AC1C2F"/>
            </a:fgClr>
            <a:bgClr>
              <a:schemeClr val="bg1">
                <a:lumMod val="9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37" name="text 11"/>
          <p:cNvSpPr txBox="1"/>
          <p:nvPr/>
        </p:nvSpPr>
        <p:spPr>
          <a:xfrm>
            <a:off x="5770923" y="10436338"/>
            <a:ext cx="172521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65000"/>
              </a:lnSpc>
            </a:pPr>
            <a:r>
              <a:rPr lang="id-ID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</a:t>
            </a:r>
          </a:p>
          <a:p>
            <a:pPr>
              <a:lnSpc>
                <a:spcPct val="65000"/>
              </a:lnSpc>
            </a:pPr>
            <a:r>
              <a:rPr lang="id-ID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Colore Si Amet</a:t>
            </a:r>
            <a:endParaRPr lang="id-ID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5" name="text 10"/>
          <p:cNvSpPr txBox="1"/>
          <p:nvPr/>
        </p:nvSpPr>
        <p:spPr>
          <a:xfrm>
            <a:off x="3217358" y="10443291"/>
            <a:ext cx="172521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65000"/>
              </a:lnSpc>
            </a:pPr>
            <a:r>
              <a:rPr lang="id-ID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</a:t>
            </a:r>
          </a:p>
          <a:p>
            <a:pPr>
              <a:lnSpc>
                <a:spcPct val="65000"/>
              </a:lnSpc>
            </a:pPr>
            <a:r>
              <a:rPr lang="id-ID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Colore Si Amet</a:t>
            </a:r>
            <a:endParaRPr lang="id-ID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7" name="text 9"/>
          <p:cNvSpPr txBox="1"/>
          <p:nvPr/>
        </p:nvSpPr>
        <p:spPr>
          <a:xfrm>
            <a:off x="759043" y="10437658"/>
            <a:ext cx="172521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65000"/>
              </a:lnSpc>
            </a:pPr>
            <a:r>
              <a:rPr lang="id-ID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</a:t>
            </a:r>
          </a:p>
          <a:p>
            <a:pPr>
              <a:lnSpc>
                <a:spcPct val="65000"/>
              </a:lnSpc>
            </a:pPr>
            <a:r>
              <a:rPr lang="id-ID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Colore Si Amet</a:t>
            </a:r>
            <a:endParaRPr lang="id-ID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6" name="text 8"/>
          <p:cNvSpPr txBox="1"/>
          <p:nvPr/>
        </p:nvSpPr>
        <p:spPr>
          <a:xfrm>
            <a:off x="267800" y="7572712"/>
            <a:ext cx="314097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1400" i="1" dirty="0" smtClean="0">
                <a:solidFill>
                  <a:schemeClr val="bg1"/>
                </a:solidFill>
              </a:rPr>
              <a:t>Lorem </a:t>
            </a:r>
            <a:r>
              <a:rPr lang="id-ID" sz="1400" i="1" dirty="0">
                <a:solidFill>
                  <a:schemeClr val="bg1"/>
                </a:solidFill>
              </a:rPr>
              <a:t>ipsum dolor sit amet, consectetur adipiscing elit, sed do </a:t>
            </a:r>
            <a:r>
              <a:rPr lang="id-ID" sz="1400" i="1" dirty="0" smtClean="0">
                <a:solidFill>
                  <a:schemeClr val="bg1"/>
                </a:solidFill>
              </a:rPr>
              <a:t>eiusmod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1400" i="1" dirty="0">
                <a:solidFill>
                  <a:schemeClr val="bg1"/>
                </a:solidFill>
              </a:rPr>
              <a:t>Lorem ipsum dolor sit amet, consectetur adipiscing elit, sed do </a:t>
            </a:r>
            <a:r>
              <a:rPr lang="id-ID" sz="1400" i="1" dirty="0" smtClean="0">
                <a:solidFill>
                  <a:schemeClr val="bg1"/>
                </a:solidFill>
              </a:rPr>
              <a:t>eiusmod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1400" i="1" dirty="0">
                <a:solidFill>
                  <a:schemeClr val="bg1"/>
                </a:solidFill>
              </a:rPr>
              <a:t>Lorem ipsum dolor sit amet, </a:t>
            </a:r>
            <a:r>
              <a:rPr lang="id-ID" sz="1400" i="1" dirty="0" smtClean="0">
                <a:solidFill>
                  <a:schemeClr val="bg1"/>
                </a:solidFill>
              </a:rPr>
              <a:t>consectetur</a:t>
            </a:r>
            <a:endParaRPr lang="id-ID" sz="1400" i="1" dirty="0">
              <a:solidFill>
                <a:schemeClr val="bg1"/>
              </a:solidFill>
            </a:endParaRPr>
          </a:p>
        </p:txBody>
      </p:sp>
      <p:sp>
        <p:nvSpPr>
          <p:cNvPr id="19" name="text 7"/>
          <p:cNvSpPr txBox="1"/>
          <p:nvPr/>
        </p:nvSpPr>
        <p:spPr>
          <a:xfrm>
            <a:off x="276633" y="6366348"/>
            <a:ext cx="512404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i="1" dirty="0">
                <a:solidFill>
                  <a:schemeClr val="bg1"/>
                </a:solidFill>
              </a:rPr>
              <a:t>Lorem ipsum dolor sit amet, consectetur adipiscing elit, sed do eiusmod tempor sed do eiusmod tempor incididunt ut labore et dolore magna aliqua </a:t>
            </a:r>
            <a:r>
              <a:rPr lang="id-ID" sz="1400" i="1" dirty="0" smtClean="0">
                <a:solidFill>
                  <a:schemeClr val="bg1"/>
                </a:solidFill>
              </a:rPr>
              <a:t>incididunt</a:t>
            </a:r>
          </a:p>
          <a:p>
            <a:endParaRPr lang="id-ID" sz="1400" i="1" dirty="0">
              <a:solidFill>
                <a:schemeClr val="bg1"/>
              </a:solidFill>
            </a:endParaRPr>
          </a:p>
          <a:p>
            <a:r>
              <a:rPr lang="id-ID" sz="1400" i="1" dirty="0" smtClean="0">
                <a:solidFill>
                  <a:schemeClr val="bg1"/>
                </a:solidFill>
              </a:rPr>
              <a:t>www.yourdomain.com</a:t>
            </a:r>
            <a:endParaRPr lang="id-ID" sz="1400" i="1" dirty="0">
              <a:solidFill>
                <a:schemeClr val="bg1"/>
              </a:solidFill>
            </a:endParaRPr>
          </a:p>
        </p:txBody>
      </p:sp>
      <p:sp>
        <p:nvSpPr>
          <p:cNvPr id="20" name="text 6"/>
          <p:cNvSpPr txBox="1"/>
          <p:nvPr/>
        </p:nvSpPr>
        <p:spPr>
          <a:xfrm>
            <a:off x="243525" y="5840122"/>
            <a:ext cx="370030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dirty="0" smtClean="0">
                <a:solidFill>
                  <a:schemeClr val="bg1"/>
                </a:solidFill>
                <a:cs typeface="Aharoni" panose="02010803020104030203" pitchFamily="2" charset="-79"/>
              </a:rPr>
              <a:t>COLORE SI AMET</a:t>
            </a:r>
          </a:p>
        </p:txBody>
      </p:sp>
      <p:sp>
        <p:nvSpPr>
          <p:cNvPr id="18" name="text 5"/>
          <p:cNvSpPr txBox="1"/>
          <p:nvPr/>
        </p:nvSpPr>
        <p:spPr>
          <a:xfrm>
            <a:off x="248058" y="5430007"/>
            <a:ext cx="363272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b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LOREM IPSUM</a:t>
            </a:r>
          </a:p>
        </p:txBody>
      </p:sp>
      <p:sp>
        <p:nvSpPr>
          <p:cNvPr id="22" name="text 4"/>
          <p:cNvSpPr txBox="1"/>
          <p:nvPr/>
        </p:nvSpPr>
        <p:spPr>
          <a:xfrm>
            <a:off x="2623140" y="3699737"/>
            <a:ext cx="51240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400" i="1" dirty="0">
                <a:solidFill>
                  <a:schemeClr val="bg1"/>
                </a:solidFill>
              </a:rPr>
              <a:t>Lorem ipsum dolor sit amet, consectetur adipiscing elit, sed do eiusmod tempor sed do eiusmod tempor incididunt ut labore et dolore magna aliqua </a:t>
            </a:r>
            <a:r>
              <a:rPr lang="id-ID" sz="1400" i="1" dirty="0" smtClean="0">
                <a:solidFill>
                  <a:schemeClr val="bg1"/>
                </a:solidFill>
              </a:rPr>
              <a:t>incididunt</a:t>
            </a:r>
          </a:p>
        </p:txBody>
      </p:sp>
      <p:sp>
        <p:nvSpPr>
          <p:cNvPr id="23" name="text 3"/>
          <p:cNvSpPr txBox="1"/>
          <p:nvPr/>
        </p:nvSpPr>
        <p:spPr>
          <a:xfrm>
            <a:off x="3232514" y="3173511"/>
            <a:ext cx="460087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85000"/>
              </a:lnSpc>
            </a:pPr>
            <a:r>
              <a:rPr lang="id-ID" sz="4000" dirty="0" smtClean="0">
                <a:solidFill>
                  <a:schemeClr val="bg1"/>
                </a:solidFill>
                <a:cs typeface="Aharoni" panose="02010803020104030203" pitchFamily="2" charset="-79"/>
              </a:rPr>
              <a:t>THE MOVID PRESENT</a:t>
            </a:r>
          </a:p>
        </p:txBody>
      </p:sp>
      <p:sp>
        <p:nvSpPr>
          <p:cNvPr id="21" name="text 2"/>
          <p:cNvSpPr txBox="1"/>
          <p:nvPr/>
        </p:nvSpPr>
        <p:spPr>
          <a:xfrm>
            <a:off x="4782177" y="2763396"/>
            <a:ext cx="300274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85000"/>
              </a:lnSpc>
            </a:pPr>
            <a:r>
              <a:rPr lang="id-ID" sz="4000" b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GO A HEAD</a:t>
            </a:r>
          </a:p>
        </p:txBody>
      </p:sp>
      <p:sp>
        <p:nvSpPr>
          <p:cNvPr id="25" name="text 1"/>
          <p:cNvSpPr txBox="1"/>
          <p:nvPr/>
        </p:nvSpPr>
        <p:spPr>
          <a:xfrm>
            <a:off x="4707795" y="531844"/>
            <a:ext cx="3034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pc="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www.yourdomain.com</a:t>
            </a:r>
            <a:endParaRPr lang="id-ID" spc="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9" name="logo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rgbClr val="AC1C2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04" y="402299"/>
            <a:ext cx="2343323" cy="60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05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04" b="14104"/>
          <a:stretch>
            <a:fillRect/>
          </a:stretch>
        </p:blipFill>
        <p:spPr/>
      </p:pic>
      <p:sp>
        <p:nvSpPr>
          <p:cNvPr id="5" name="Rectangle 4"/>
          <p:cNvSpPr/>
          <p:nvPr/>
        </p:nvSpPr>
        <p:spPr>
          <a:xfrm>
            <a:off x="-15240" y="691662"/>
            <a:ext cx="8010525" cy="4314092"/>
          </a:xfrm>
          <a:prstGeom prst="rect">
            <a:avLst/>
          </a:prstGeom>
          <a:solidFill>
            <a:srgbClr val="2E9AD7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ectangle 5"/>
          <p:cNvSpPr/>
          <p:nvPr/>
        </p:nvSpPr>
        <p:spPr>
          <a:xfrm>
            <a:off x="1195753" y="726832"/>
            <a:ext cx="6830011" cy="4384431"/>
          </a:xfrm>
          <a:custGeom>
            <a:avLst/>
            <a:gdLst>
              <a:gd name="connsiteX0" fmla="*/ 0 w 6689334"/>
              <a:gd name="connsiteY0" fmla="*/ 0 h 4314092"/>
              <a:gd name="connsiteX1" fmla="*/ 6689334 w 6689334"/>
              <a:gd name="connsiteY1" fmla="*/ 0 h 4314092"/>
              <a:gd name="connsiteX2" fmla="*/ 6689334 w 6689334"/>
              <a:gd name="connsiteY2" fmla="*/ 4314092 h 4314092"/>
              <a:gd name="connsiteX3" fmla="*/ 0 w 6689334"/>
              <a:gd name="connsiteY3" fmla="*/ 4314092 h 4314092"/>
              <a:gd name="connsiteX4" fmla="*/ 0 w 6689334"/>
              <a:gd name="connsiteY4" fmla="*/ 0 h 4314092"/>
              <a:gd name="connsiteX0" fmla="*/ 1969477 w 6689334"/>
              <a:gd name="connsiteY0" fmla="*/ 0 h 4337538"/>
              <a:gd name="connsiteX1" fmla="*/ 6689334 w 6689334"/>
              <a:gd name="connsiteY1" fmla="*/ 23446 h 4337538"/>
              <a:gd name="connsiteX2" fmla="*/ 6689334 w 6689334"/>
              <a:gd name="connsiteY2" fmla="*/ 4337538 h 4337538"/>
              <a:gd name="connsiteX3" fmla="*/ 0 w 6689334"/>
              <a:gd name="connsiteY3" fmla="*/ 4337538 h 4337538"/>
              <a:gd name="connsiteX4" fmla="*/ 1969477 w 6689334"/>
              <a:gd name="connsiteY4" fmla="*/ 0 h 4337538"/>
              <a:gd name="connsiteX0" fmla="*/ 2110154 w 6830011"/>
              <a:gd name="connsiteY0" fmla="*/ 0 h 4384431"/>
              <a:gd name="connsiteX1" fmla="*/ 6830011 w 6830011"/>
              <a:gd name="connsiteY1" fmla="*/ 23446 h 4384431"/>
              <a:gd name="connsiteX2" fmla="*/ 6830011 w 6830011"/>
              <a:gd name="connsiteY2" fmla="*/ 4337538 h 4384431"/>
              <a:gd name="connsiteX3" fmla="*/ 0 w 6830011"/>
              <a:gd name="connsiteY3" fmla="*/ 4384431 h 4384431"/>
              <a:gd name="connsiteX4" fmla="*/ 2110154 w 6830011"/>
              <a:gd name="connsiteY4" fmla="*/ 0 h 4384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30011" h="4384431">
                <a:moveTo>
                  <a:pt x="2110154" y="0"/>
                </a:moveTo>
                <a:lnTo>
                  <a:pt x="6830011" y="23446"/>
                </a:lnTo>
                <a:lnTo>
                  <a:pt x="6830011" y="4337538"/>
                </a:lnTo>
                <a:lnTo>
                  <a:pt x="0" y="4384431"/>
                </a:lnTo>
                <a:lnTo>
                  <a:pt x="2110154" y="0"/>
                </a:lnTo>
                <a:close/>
              </a:path>
            </a:pathLst>
          </a:custGeom>
          <a:gradFill flip="none" rotWithShape="1">
            <a:gsLst>
              <a:gs pos="0">
                <a:srgbClr val="0070C0">
                  <a:alpha val="0"/>
                </a:srgbClr>
              </a:gs>
              <a:gs pos="100000">
                <a:srgbClr val="0070C0">
                  <a:alpha val="63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" name="Freeform 2"/>
          <p:cNvSpPr/>
          <p:nvPr/>
        </p:nvSpPr>
        <p:spPr>
          <a:xfrm>
            <a:off x="-15240" y="0"/>
            <a:ext cx="8025765" cy="11322050"/>
          </a:xfrm>
          <a:custGeom>
            <a:avLst/>
            <a:gdLst>
              <a:gd name="connsiteX0" fmla="*/ 0 w 8025765"/>
              <a:gd name="connsiteY0" fmla="*/ 1155898 h 11322050"/>
              <a:gd name="connsiteX1" fmla="*/ 15240 w 8025765"/>
              <a:gd name="connsiteY1" fmla="*/ 4435722 h 11322050"/>
              <a:gd name="connsiteX2" fmla="*/ 1602740 w 8025765"/>
              <a:gd name="connsiteY2" fmla="*/ 4436210 h 11322050"/>
              <a:gd name="connsiteX3" fmla="*/ 1399540 w 8025765"/>
              <a:gd name="connsiteY3" fmla="*/ 4791810 h 11322050"/>
              <a:gd name="connsiteX4" fmla="*/ 5209540 w 8025765"/>
              <a:gd name="connsiteY4" fmla="*/ 4787365 h 11322050"/>
              <a:gd name="connsiteX5" fmla="*/ 5514340 w 8025765"/>
              <a:gd name="connsiteY5" fmla="*/ 4436210 h 11322050"/>
              <a:gd name="connsiteX6" fmla="*/ 8025765 w 8025765"/>
              <a:gd name="connsiteY6" fmla="*/ 4435722 h 11322050"/>
              <a:gd name="connsiteX7" fmla="*/ 8025765 w 8025765"/>
              <a:gd name="connsiteY7" fmla="*/ 11322050 h 11322050"/>
              <a:gd name="connsiteX8" fmla="*/ 0 w 8025765"/>
              <a:gd name="connsiteY8" fmla="*/ 11322050 h 11322050"/>
              <a:gd name="connsiteX9" fmla="*/ 0 w 8025765"/>
              <a:gd name="connsiteY9" fmla="*/ 0 h 11322050"/>
              <a:gd name="connsiteX10" fmla="*/ 8025765 w 8025765"/>
              <a:gd name="connsiteY10" fmla="*/ 0 h 11322050"/>
              <a:gd name="connsiteX11" fmla="*/ 8025765 w 8025765"/>
              <a:gd name="connsiteY11" fmla="*/ 820618 h 11322050"/>
              <a:gd name="connsiteX12" fmla="*/ 3348990 w 8025765"/>
              <a:gd name="connsiteY12" fmla="*/ 810360 h 11322050"/>
              <a:gd name="connsiteX13" fmla="*/ 3036570 w 8025765"/>
              <a:gd name="connsiteY13" fmla="*/ 1153260 h 11322050"/>
              <a:gd name="connsiteX14" fmla="*/ 0 w 8025765"/>
              <a:gd name="connsiteY14" fmla="*/ 1155898 h 1132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025765" h="11322050">
                <a:moveTo>
                  <a:pt x="0" y="1155898"/>
                </a:moveTo>
                <a:lnTo>
                  <a:pt x="15240" y="4435722"/>
                </a:lnTo>
                <a:lnTo>
                  <a:pt x="1602740" y="4436210"/>
                </a:lnTo>
                <a:cubicBezTo>
                  <a:pt x="1535007" y="4554743"/>
                  <a:pt x="1497753" y="4612317"/>
                  <a:pt x="1399540" y="4791810"/>
                </a:cubicBezTo>
                <a:lnTo>
                  <a:pt x="5209540" y="4787365"/>
                </a:lnTo>
                <a:cubicBezTo>
                  <a:pt x="5350933" y="4629885"/>
                  <a:pt x="5395807" y="4588610"/>
                  <a:pt x="5514340" y="4436210"/>
                </a:cubicBezTo>
                <a:lnTo>
                  <a:pt x="8025765" y="4435722"/>
                </a:lnTo>
                <a:lnTo>
                  <a:pt x="8025765" y="11322050"/>
                </a:lnTo>
                <a:lnTo>
                  <a:pt x="0" y="11322050"/>
                </a:lnTo>
                <a:close/>
                <a:moveTo>
                  <a:pt x="0" y="0"/>
                </a:moveTo>
                <a:lnTo>
                  <a:pt x="8025765" y="0"/>
                </a:lnTo>
                <a:lnTo>
                  <a:pt x="8025765" y="820618"/>
                </a:lnTo>
                <a:lnTo>
                  <a:pt x="3348990" y="810360"/>
                </a:lnTo>
                <a:lnTo>
                  <a:pt x="3036570" y="1153260"/>
                </a:lnTo>
                <a:lnTo>
                  <a:pt x="0" y="115589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7" name="Picture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74" y="261623"/>
            <a:ext cx="2343323" cy="606200"/>
          </a:xfrm>
          <a:prstGeom prst="rect">
            <a:avLst/>
          </a:prstGeom>
        </p:spPr>
      </p:pic>
      <p:sp>
        <p:nvSpPr>
          <p:cNvPr id="10" name="put picture below"/>
          <p:cNvSpPr/>
          <p:nvPr/>
        </p:nvSpPr>
        <p:spPr>
          <a:xfrm>
            <a:off x="-30478" y="10453306"/>
            <a:ext cx="8056242" cy="868744"/>
          </a:xfrm>
          <a:prstGeom prst="rect">
            <a:avLst/>
          </a:prstGeom>
          <a:solidFill>
            <a:srgbClr val="0A6F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11" name="-"/>
          <p:cNvSpPr/>
          <p:nvPr/>
        </p:nvSpPr>
        <p:spPr>
          <a:xfrm>
            <a:off x="-30479" y="8768863"/>
            <a:ext cx="8056243" cy="16844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21" name="-"/>
          <p:cNvSpPr/>
          <p:nvPr/>
        </p:nvSpPr>
        <p:spPr>
          <a:xfrm>
            <a:off x="677043" y="9039935"/>
            <a:ext cx="243325" cy="239842"/>
          </a:xfrm>
          <a:prstGeom prst="rect">
            <a:avLst/>
          </a:prstGeom>
          <a:pattFill prst="wdDnDiag">
            <a:fgClr>
              <a:srgbClr val="116C9E"/>
            </a:fgClr>
            <a:bgClr>
              <a:schemeClr val="bg1">
                <a:lumMod val="9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4" name="-"/>
          <p:cNvSpPr/>
          <p:nvPr/>
        </p:nvSpPr>
        <p:spPr>
          <a:xfrm>
            <a:off x="2864782" y="9039935"/>
            <a:ext cx="243325" cy="239842"/>
          </a:xfrm>
          <a:prstGeom prst="rect">
            <a:avLst/>
          </a:prstGeom>
          <a:pattFill prst="wdDnDiag">
            <a:fgClr>
              <a:srgbClr val="116C9E"/>
            </a:fgClr>
            <a:bgClr>
              <a:schemeClr val="bg1">
                <a:lumMod val="9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-"/>
          <p:cNvSpPr/>
          <p:nvPr/>
        </p:nvSpPr>
        <p:spPr>
          <a:xfrm>
            <a:off x="5140875" y="9011409"/>
            <a:ext cx="243325" cy="239842"/>
          </a:xfrm>
          <a:prstGeom prst="rect">
            <a:avLst/>
          </a:prstGeom>
          <a:pattFill prst="wdDnDiag">
            <a:fgClr>
              <a:srgbClr val="116C9E"/>
            </a:fgClr>
            <a:bgClr>
              <a:schemeClr val="bg1">
                <a:lumMod val="9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8" name="-"/>
          <p:cNvSpPr/>
          <p:nvPr/>
        </p:nvSpPr>
        <p:spPr>
          <a:xfrm>
            <a:off x="-30480" y="10446661"/>
            <a:ext cx="543154" cy="875389"/>
          </a:xfrm>
          <a:prstGeom prst="rect">
            <a:avLst/>
          </a:prstGeom>
          <a:solidFill>
            <a:srgbClr val="2E9A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text 15"/>
          <p:cNvSpPr txBox="1"/>
          <p:nvPr/>
        </p:nvSpPr>
        <p:spPr>
          <a:xfrm>
            <a:off x="4707795" y="391168"/>
            <a:ext cx="3034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pc="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www.yourdomain.com</a:t>
            </a:r>
            <a:endParaRPr lang="id-ID" spc="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9" name="text 14"/>
          <p:cNvSpPr txBox="1"/>
          <p:nvPr/>
        </p:nvSpPr>
        <p:spPr>
          <a:xfrm>
            <a:off x="544255" y="10610159"/>
            <a:ext cx="36340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i="1" dirty="0">
                <a:solidFill>
                  <a:schemeClr val="bg1"/>
                </a:solidFill>
              </a:rPr>
              <a:t>Lorem ipsum dolor sit amet, consectetur adipiscing elit, sed do </a:t>
            </a:r>
            <a:r>
              <a:rPr lang="id-ID" sz="1400" i="1" dirty="0" smtClean="0">
                <a:solidFill>
                  <a:schemeClr val="bg1"/>
                </a:solidFill>
              </a:rPr>
              <a:t>eiusmod</a:t>
            </a:r>
            <a:endParaRPr lang="id-ID" sz="1400" i="1" dirty="0">
              <a:solidFill>
                <a:schemeClr val="bg1"/>
              </a:solidFill>
            </a:endParaRPr>
          </a:p>
        </p:txBody>
      </p:sp>
      <p:sp>
        <p:nvSpPr>
          <p:cNvPr id="25" name="text 13"/>
          <p:cNvSpPr txBox="1"/>
          <p:nvPr/>
        </p:nvSpPr>
        <p:spPr>
          <a:xfrm>
            <a:off x="5384200" y="9279777"/>
            <a:ext cx="17543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 eiusmod </a:t>
            </a:r>
            <a:r>
              <a:rPr lang="id-ID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text 12"/>
          <p:cNvSpPr txBox="1"/>
          <p:nvPr/>
        </p:nvSpPr>
        <p:spPr>
          <a:xfrm>
            <a:off x="5384264" y="8900498"/>
            <a:ext cx="1599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SERVICE #3</a:t>
            </a:r>
            <a:endParaRPr lang="id-ID" sz="24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text 10"/>
          <p:cNvSpPr txBox="1"/>
          <p:nvPr/>
        </p:nvSpPr>
        <p:spPr>
          <a:xfrm>
            <a:off x="5420669" y="10622939"/>
            <a:ext cx="21755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i="1" dirty="0" smtClean="0">
                <a:solidFill>
                  <a:schemeClr val="bg1"/>
                </a:solidFill>
              </a:rPr>
              <a:t>Hotline number : +1234567</a:t>
            </a:r>
          </a:p>
          <a:p>
            <a:pPr algn="r"/>
            <a:r>
              <a:rPr lang="id-ID" sz="1400" i="1" dirty="0" smtClean="0">
                <a:solidFill>
                  <a:schemeClr val="bg1"/>
                </a:solidFill>
              </a:rPr>
              <a:t>www.yourdomain.com</a:t>
            </a:r>
          </a:p>
        </p:txBody>
      </p:sp>
      <p:sp>
        <p:nvSpPr>
          <p:cNvPr id="22" name="text 11"/>
          <p:cNvSpPr txBox="1"/>
          <p:nvPr/>
        </p:nvSpPr>
        <p:spPr>
          <a:xfrm>
            <a:off x="3108107" y="9308303"/>
            <a:ext cx="17543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 eiusmod </a:t>
            </a:r>
            <a:r>
              <a:rPr lang="id-ID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text 10"/>
          <p:cNvSpPr txBox="1"/>
          <p:nvPr/>
        </p:nvSpPr>
        <p:spPr>
          <a:xfrm>
            <a:off x="3108171" y="8929024"/>
            <a:ext cx="1599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SERVICE #2</a:t>
            </a:r>
            <a:endParaRPr lang="id-ID" sz="24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text 9"/>
          <p:cNvSpPr txBox="1"/>
          <p:nvPr/>
        </p:nvSpPr>
        <p:spPr>
          <a:xfrm>
            <a:off x="920368" y="9308303"/>
            <a:ext cx="17543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elit, sed do eiusmod </a:t>
            </a:r>
            <a:r>
              <a:rPr lang="id-ID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 8"/>
          <p:cNvSpPr txBox="1"/>
          <p:nvPr/>
        </p:nvSpPr>
        <p:spPr>
          <a:xfrm>
            <a:off x="920432" y="8929024"/>
            <a:ext cx="1599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SERVICE #1</a:t>
            </a:r>
            <a:endParaRPr lang="id-ID" sz="24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 7"/>
          <p:cNvSpPr txBox="1"/>
          <p:nvPr/>
        </p:nvSpPr>
        <p:spPr>
          <a:xfrm>
            <a:off x="4911028" y="5661025"/>
            <a:ext cx="26275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elit, sed do eiusmod tempor sed do eiusmod tempor incididunt ut labore et dolore magna aliqua </a:t>
            </a:r>
            <a:r>
              <a:rPr lang="id-ID" sz="12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incididunt</a:t>
            </a:r>
          </a:p>
          <a:p>
            <a:endParaRPr lang="id-ID" sz="12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id-ID" sz="12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www.yourdomain.com</a:t>
            </a:r>
            <a:endParaRPr lang="id-ID" sz="12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text 6"/>
          <p:cNvSpPr txBox="1"/>
          <p:nvPr/>
        </p:nvSpPr>
        <p:spPr>
          <a:xfrm>
            <a:off x="4911028" y="5311248"/>
            <a:ext cx="2250937" cy="420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LOREM IPSUM</a:t>
            </a:r>
          </a:p>
        </p:txBody>
      </p:sp>
      <p:sp>
        <p:nvSpPr>
          <p:cNvPr id="18" name="text 5"/>
          <p:cNvSpPr txBox="1"/>
          <p:nvPr/>
        </p:nvSpPr>
        <p:spPr>
          <a:xfrm>
            <a:off x="447181" y="6622972"/>
            <a:ext cx="314097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Lorem </a:t>
            </a:r>
            <a:r>
              <a:rPr lang="id-ID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ipsum dolor sit amet, consectetur adipiscing elit, sed do </a:t>
            </a:r>
            <a:r>
              <a:rPr lang="id-ID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eiusmod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elit, sed do </a:t>
            </a:r>
            <a:r>
              <a:rPr lang="id-ID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eiusmod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</a:t>
            </a:r>
            <a:r>
              <a:rPr lang="id-ID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endParaRPr lang="id-ID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text 4"/>
          <p:cNvSpPr txBox="1"/>
          <p:nvPr/>
        </p:nvSpPr>
        <p:spPr>
          <a:xfrm>
            <a:off x="396348" y="6219965"/>
            <a:ext cx="2250937" cy="420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LOREM IPSUM</a:t>
            </a:r>
          </a:p>
        </p:txBody>
      </p:sp>
      <p:sp>
        <p:nvSpPr>
          <p:cNvPr id="12" name="text 3"/>
          <p:cNvSpPr txBox="1"/>
          <p:nvPr/>
        </p:nvSpPr>
        <p:spPr>
          <a:xfrm>
            <a:off x="391741" y="5653944"/>
            <a:ext cx="4464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elit, sed do eiusmod tempor sed do eiusmod tempor </a:t>
            </a:r>
            <a:r>
              <a:rPr lang="id-ID" sz="12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incididunt</a:t>
            </a:r>
            <a:endParaRPr lang="id-ID" sz="12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text 2"/>
          <p:cNvSpPr txBox="1"/>
          <p:nvPr/>
        </p:nvSpPr>
        <p:spPr>
          <a:xfrm>
            <a:off x="396348" y="5277301"/>
            <a:ext cx="2250937" cy="420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LOREM IPSUM</a:t>
            </a:r>
          </a:p>
        </p:txBody>
      </p:sp>
      <p:sp>
        <p:nvSpPr>
          <p:cNvPr id="31" name="text 1"/>
          <p:cNvSpPr txBox="1"/>
          <p:nvPr/>
        </p:nvSpPr>
        <p:spPr>
          <a:xfrm>
            <a:off x="412411" y="1951217"/>
            <a:ext cx="3622787" cy="1620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65000"/>
              </a:lnSpc>
            </a:pPr>
            <a:r>
              <a:rPr lang="id-ID" sz="5400" b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MODERN</a:t>
            </a:r>
          </a:p>
          <a:p>
            <a:pPr>
              <a:lnSpc>
                <a:spcPct val="65000"/>
              </a:lnSpc>
            </a:pPr>
            <a:r>
              <a:rPr lang="id-ID" sz="5400" b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DESIGN OF</a:t>
            </a:r>
          </a:p>
          <a:p>
            <a:pPr>
              <a:lnSpc>
                <a:spcPct val="65000"/>
              </a:lnSpc>
            </a:pPr>
            <a:r>
              <a:rPr lang="id-ID" sz="5400" b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INTERIOR</a:t>
            </a:r>
          </a:p>
        </p:txBody>
      </p:sp>
      <p:cxnSp>
        <p:nvCxnSpPr>
          <p:cNvPr id="33" name="-"/>
          <p:cNvCxnSpPr/>
          <p:nvPr/>
        </p:nvCxnSpPr>
        <p:spPr>
          <a:xfrm>
            <a:off x="4707391" y="5271424"/>
            <a:ext cx="0" cy="1863113"/>
          </a:xfrm>
          <a:prstGeom prst="line">
            <a:avLst/>
          </a:prstGeom>
          <a:ln w="88900" cap="rnd">
            <a:gradFill>
              <a:gsLst>
                <a:gs pos="0">
                  <a:srgbClr val="2E9AD7"/>
                </a:gs>
                <a:gs pos="100000">
                  <a:srgbClr val="116C9E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889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2604</TotalTime>
  <Words>1259</Words>
  <Application>Microsoft Office PowerPoint</Application>
  <PresentationFormat>Custom</PresentationFormat>
  <Paragraphs>174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Aharoni</vt:lpstr>
      <vt:lpstr>Arciform</vt:lpstr>
      <vt:lpstr>Arial</vt:lpstr>
      <vt:lpstr>Calibri</vt:lpstr>
      <vt:lpstr>Calibri Light</vt:lpstr>
      <vt:lpstr>Franklin Gothic Heavy</vt:lpstr>
      <vt:lpstr>KG Ignite the Light</vt:lpstr>
      <vt:lpstr>KG Second Chances Solid</vt:lpstr>
      <vt:lpstr>KG Summer Sunshine Blackout</vt:lpstr>
      <vt:lpstr>KG You Are Loved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213</cp:revision>
  <dcterms:created xsi:type="dcterms:W3CDTF">2018-04-23T22:46:08Z</dcterms:created>
  <dcterms:modified xsi:type="dcterms:W3CDTF">2018-05-19T00:05:47Z</dcterms:modified>
</cp:coreProperties>
</file>