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오후 세 시의 기도 시간이 되어서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베드로와 요한이 성전으로 올라가는데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그가 아름다운 문 곁에 앉아 구걸하던 바로 그 사람임을 알고서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그에게 일어난 일로 몹시 놀랐으며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이상하게 여겼다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65881012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사람이 베드로와 요한 곁에 머물러 있는데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사람들이 모두 크게 놀라서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솔로몬 행각이라고 하는 곳으로 달려와서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그들에게로 모여들었다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59770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베드로가 그 사람들을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이스라엘 동포 여러분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어찌하여 이 일을 이상하게 여깁니까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또 어찌하여 여러분은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우리가 우리의 능력이나 경건으로 이 사람을 걷게 하기나 한 것처럼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우리를 바라봅니까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712799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아브라함의 하나님과 이삭의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[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]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과 야곱의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[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]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곧 우리 조상의 하나님께서 자기의 종 예수를 영광스럽게 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일찍이 그를 넘겨주었고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빌라도가 놓아주기로 작정하였을 때에도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빌라도 앞에서 그것을 거부하였습니다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3329305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그 거룩하고 의로우신 분을 거절하고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살인자를 놓아달라고 청하였습니다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9041744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그래서 여러분은 생명의 근원이 되시는 주님을 죽였습니다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하나님께서는 그를 죽은 사람들 가운데서 살리셨습니다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우리는 이 일의 증인입니다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93725733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그런데 바로 이 예수의 이름이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여러분이 지금 보고 있고 잘 알고 있는 이 사람을 낫게 하였으니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이것은 그의 이름을 믿는 믿음을 힘입어서 된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예수로 말미암은 그 믿음이 이 사람을 여러분 앞에서 이렇게 완전히 성하게 한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29742248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그런데 동포 여러분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여러분의 지도자들과 마찬가지로 무지해서 그렇게 행동했다는 것을 나는 알고 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40291054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하나님께서는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모든 예언자의 입을 빌어서 그리스도가 고난을 받아야만 한다고 미리 선포하신 것을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이와 같이 이루셨습니다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6636566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그러므로 여러분은 회개하고 돌아와서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죄 씻음을 받으십시오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079729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나면서부터 못 걷는 사람을 사람들이 떠메고 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그들은 성전으로 들어가는 사람들에게 구걸하게 하려고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못 걷는 사람을 날마다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아름다운 문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이라는 성전 문 곁에 앉혀 놓았다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17034167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그러면 주님께로부터 편히 쉴 때가 올 것이며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주님께서는 여러분을 위해서 미리 정하신 그리스도이신 예수를 보내실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756741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예수는 영원 전부터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하나님이 자기의 거룩한 예언자들의 입을 빌어서 말씀하신 대로 만물을 회복하실 때까지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마땅히 하늘에 계실 것입니다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28835391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모세는 말하기를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주 하나님께서 나를 세우신 것 같이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너희를 위하여 너희 동족 가운데서 한 예언자를 세워 주실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그가 너희에게 하는 말은 무엇이든지 다 들어라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7865899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누구든지 그 예언자의 말을 듣지 않는 사람은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백성 가운데서 망하여 없어질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하였습니다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71329851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사무엘을 비롯하여 그 뒤를 이어서 예언한 모든 예언자도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다 이 날에 있을 일을 알려 주었습니다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56415122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여러분은 예언자들의 자손이며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 여러분의 조상들과 맺은 언약의 자손입니다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 아브라함에게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너의 자손으로 말미암아 땅 위의 모든 족속이 복을 받을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말씀하셨습니다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0817928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 여러분 한 사람 한 사람을 악에서 돌아서게 하셔서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여러분에게 복을 내려 주시려고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먼저 자기의 종을 일으켜 세우시고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그를 여러분에게 보내셨습니다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7879233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베드로와 요한이 성전으로 들어가려는 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구걸을 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986309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베드로가 요한과 더불어 그를 눈여겨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우리를 보시오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!"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9398086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못 걷는 사람은 무엇을 얻으려니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두 사람을 빤히 쳐다보았다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0517239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베드로가 말하기를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은과 금은 내게 없으나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내게 있는 것을 그대에게 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나사렛 예수 그리스도의 이름으로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[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일어나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]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걸으시오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8481308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오른손을 잡아 일으켰다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즉시 다리와 발목에 힘을 얻어서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35602364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벌떡 일어나서 걸었다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걷기도 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뛰기도 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하나님을 찬양하면서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그들과 함께 성전으로 들어갔다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9227701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행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사람들은 모두 그가 걸어다니는 것과 하나님을 찬양하는 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사도행전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0888931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694</Words>
  <Application>Microsoft Office PowerPoint</Application>
  <PresentationFormat>화면 슬라이드 쇼(16:9)</PresentationFormat>
  <Paragraphs>52</Paragraphs>
  <Slides>26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26</vt:i4>
      </vt:variant>
    </vt:vector>
  </HeadingPairs>
  <TitlesOfParts>
    <vt:vector size="31" baseType="lpstr">
      <vt:lpstr>나눔스퀘어 ExtraBold</vt:lpstr>
      <vt:lpstr>Aptos</vt:lpstr>
      <vt:lpstr>Aptos Display</vt:lpstr>
      <vt:lpstr>Arial</vt:lpstr>
      <vt:lpstr>Office 테마</vt:lpstr>
      <vt:lpstr>행 3:1. 오후 세 시의 기도 시간이 되어서, 베드로와 요한이 성전으로 올라가는데,</vt:lpstr>
      <vt:lpstr>행 3:2. 나면서부터 못 걷는 사람을 사람들이 떠메고 왔다. 그들은 성전으로 들어가는 사람들에게 구걸하게 하려고, 이 못 걷는 사람을 날마다 '아름다운 문'이라는 성전 문 곁에 앉혀 놓았다.</vt:lpstr>
      <vt:lpstr>행 3:3. 그는, 베드로와 요한이 성전으로 들어가려는 것을 보고, 구걸을 하였다.</vt:lpstr>
      <vt:lpstr>행 3:4. 베드로가 요한과 더불어 그를 눈여겨 보고, 그에게 말하였다. "우리를 보시오!"</vt:lpstr>
      <vt:lpstr>행 3:5. 그 못 걷는 사람은 무엇을 얻으려니 하고, 두 사람을 빤히 쳐다보았다.</vt:lpstr>
      <vt:lpstr>행 3:6. 베드로가 말하기를 "은과 금은 내게 없으나, 내게 있는 것을 그대에게 주니, 나사렛 예수 그리스도의 이름으로 [일어나] 걸으시오" 하고,</vt:lpstr>
      <vt:lpstr>행 3:7. 그의 오른손을 잡아 일으켰다. 그는 즉시 다리와 발목에 힘을 얻어서,</vt:lpstr>
      <vt:lpstr>행 3:8. 벌떡 일어나서 걸었다. 그는 걷기도 하고, 뛰기도 하며, 하나님을 찬양하면서, 그들과 함께 성전으로 들어갔다.</vt:lpstr>
      <vt:lpstr>행 3:9. 사람들은 모두 그가 걸어다니는 것과 하나님을 찬양하는 것을 보고,</vt:lpstr>
      <vt:lpstr>행 3:10. 또 그가 아름다운 문 곁에 앉아 구걸하던 바로 그 사람임을 알고서, 그에게 일어난 일로 몹시 놀랐으며, 이상하게 여겼다.</vt:lpstr>
      <vt:lpstr>행 3:11. 그 사람이 베드로와 요한 곁에 머물러 있는데, 사람들이 모두 크게 놀라서, 솔로몬 행각이라고 하는 곳으로 달려와서, 그들에게로 모여들었다.</vt:lpstr>
      <vt:lpstr>행 3:12. 베드로가 그 사람들을 보고, 그들에게 말하였다. "이스라엘 동포 여러분, 어찌하여 이 일을 이상하게 여깁니까? 또 어찌하여 여러분은, 우리가 우리의 능력이나 경건으로 이 사람을 걷게 하기나 한 것처럼, 우리를 바라봅니까?</vt:lpstr>
      <vt:lpstr>행 3:13. 아브라함의 하나님과 이삭의 [하나님]과 야곱의 [하나님] 곧 우리 조상의 하나님께서 자기의 종 예수를 영광스럽게 하셨습니다. 여러분은 일찍이 그를 넘겨주었고, 빌라도가 놓아주기로 작정하였을 때에도, 여러분은 빌라도 앞에서 그것을 거부하였습니다.</vt:lpstr>
      <vt:lpstr>행 3:14. 여러분은 그 거룩하고 의로우신 분을 거절하고, 살인자를 놓아달라고 청하였습니다.</vt:lpstr>
      <vt:lpstr>행 3:15. 그래서 여러분은 생명의 근원이 되시는 주님을 죽였습니다. 그러나 하나님께서는 그를 죽은 사람들 가운데서 살리셨습니다. 우리는 이 일의 증인입니다.</vt:lpstr>
      <vt:lpstr>행 3:16. 그런데 바로 이 예수의 이름이, 여러분이 지금 보고 있고 잘 알고 있는 이 사람을 낫게 하였으니, 이것은 그의 이름을 믿는 믿음을 힘입어서 된 것입니다. 예수로 말미암은 그 믿음이 이 사람을 여러분 앞에서 이렇게 완전히 성하게 한 것입니다.</vt:lpstr>
      <vt:lpstr>행 3:17. 그런데 동포 여러분, 여러분은 여러분의 지도자들과 마찬가지로 무지해서 그렇게 행동했다는 것을 나는 알고 있습니다.</vt:lpstr>
      <vt:lpstr>행 3:18. 그러나 하나님께서는, 모든 예언자의 입을 빌어서 그리스도가 고난을 받아야만 한다고 미리 선포하신 것을, 이와 같이 이루셨습니다.</vt:lpstr>
      <vt:lpstr>행 3:19. 그러므로 여러분은 회개하고 돌아와서, 죄 씻음을 받으십시오.</vt:lpstr>
      <vt:lpstr>행 3:20. 그러면 주님께로부터 편히 쉴 때가 올 것이며, 주님께서는 여러분을 위해서 미리 정하신 그리스도이신 예수를 보내실 것입니다.</vt:lpstr>
      <vt:lpstr>행 3:21. 이 예수는 영원 전부터, 하나님이 자기의 거룩한 예언자들의 입을 빌어서 말씀하신 대로 만물을 회복하실 때까지, 마땅히 하늘에 계실 것입니다.</vt:lpstr>
      <vt:lpstr>행 3:22. 모세는 말하기를 '주 하나님께서 나를 세우신 것 같이, 너희를 위하여 너희 동족 가운데서 한 예언자를 세워 주실 것이다. 그가 너희에게 하는 말은 무엇이든지 다 들어라.</vt:lpstr>
      <vt:lpstr>행 3:23. 누구든지 그 예언자의 말을 듣지 않는 사람은, 백성 가운데서 망하여 없어질 것이다' 하였습니다.</vt:lpstr>
      <vt:lpstr>행 3:24. 그리고 사무엘을 비롯하여 그 뒤를 이어서 예언한 모든 예언자도, 다 이 날에 있을 일을 알려 주었습니다.</vt:lpstr>
      <vt:lpstr>행 3:25. 여러분은 예언자들의 자손이며, 하나님께서 여러분의 조상들과 맺은 언약의 자손입니다. 하나님께서 아브라함에게 '너의 자손으로 말미암아 땅 위의 모든 족속이 복을 받을 것이다' 하고 말씀하셨습니다.</vt:lpstr>
      <vt:lpstr>행 3:26. 하나님께서 여러분 한 사람 한 사람을 악에서 돌아서게 하셔서, 여러분에게 복을 내려 주시려고, 먼저 자기의 종을 일으켜 세우시고, 그를 여러분에게 보내셨습니다."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2024-10-24T04:43:55Z</dcterms:modified>
</cp:coreProperties>
</file>

<file path=docProps/thumbnail.jpeg>
</file>