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4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F10E-D424-4F4B-BBC2-45FB2BD03B5C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8DB6-C5AB-4060-908F-96E39248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F10E-D424-4F4B-BBC2-45FB2BD03B5C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8DB6-C5AB-4060-908F-96E39248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F10E-D424-4F4B-BBC2-45FB2BD03B5C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8DB6-C5AB-4060-908F-96E39248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F10E-D424-4F4B-BBC2-45FB2BD03B5C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8DB6-C5AB-4060-908F-96E39248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F10E-D424-4F4B-BBC2-45FB2BD03B5C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8DB6-C5AB-4060-908F-96E39248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F10E-D424-4F4B-BBC2-45FB2BD03B5C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8DB6-C5AB-4060-908F-96E39248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F10E-D424-4F4B-BBC2-45FB2BD03B5C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8DB6-C5AB-4060-908F-96E39248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F10E-D424-4F4B-BBC2-45FB2BD03B5C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8DB6-C5AB-4060-908F-96E39248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F10E-D424-4F4B-BBC2-45FB2BD03B5C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8DB6-C5AB-4060-908F-96E39248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F10E-D424-4F4B-BBC2-45FB2BD03B5C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8DB6-C5AB-4060-908F-96E39248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F10E-D424-4F4B-BBC2-45FB2BD03B5C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8DB6-C5AB-4060-908F-96E39248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7F10E-D424-4F4B-BBC2-45FB2BD03B5C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68DB6-C5AB-4060-908F-96E39248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prweb.net/Redirect.aspx?id=aHR0cDovL3d3dy5taWNyb21hcmtldG1vbml0b3IuY29tL21hcmtldC1yZXBvcnQvY29tcHV0ZXJpemVkLXBoeXNpY2lhbi1vcmRlci1lbnRyeS1yZXBvcnRzLTQ1MjMwODkwODQuaHRtbA==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micromarketmonitor.com/market-report/fire-sensors-and-detectors-reports-2013364243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micromarketmonitor.com/offerings/subscription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sales@micromarketmonitor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"/>
            <a:ext cx="5791200" cy="112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263244"/>
            <a:ext cx="8458200" cy="44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71800" y="63362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www.micromarketmonitor.com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5943600"/>
            <a:ext cx="6572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57200" y="25146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N" sz="3600" b="1" dirty="0"/>
              <a:t>Latin America Fire Protection System market is projected to reach $ 8.17 billion by </a:t>
            </a:r>
            <a:r>
              <a:rPr lang="en-IN" sz="3600" b="1" dirty="0" smtClean="0"/>
              <a:t>2019</a:t>
            </a:r>
            <a:endParaRPr lang="en-IN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429000" y="381000"/>
            <a:ext cx="495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Latin America Fire Protection System </a:t>
            </a:r>
            <a:r>
              <a:rPr lang="en-IN" sz="2800" b="1" dirty="0" smtClean="0">
                <a:solidFill>
                  <a:schemeClr val="bg1"/>
                </a:solidFill>
              </a:rPr>
              <a:t>Market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3147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523875"/>
            <a:ext cx="2609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"/>
            <a:ext cx="5791200" cy="112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263244"/>
            <a:ext cx="8458200" cy="44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71800" y="63362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www.micromarketmonitor.com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5943600"/>
            <a:ext cx="6572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57200" y="2514600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dirty="0" smtClean="0"/>
              <a:t>Latin </a:t>
            </a:r>
            <a:r>
              <a:rPr lang="en-IN" sz="3600" b="1" dirty="0"/>
              <a:t>America market has a very good scope for fire protection systems implementation across the different industries.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29000" y="381000"/>
            <a:ext cx="495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Latin America Fire Protection System Market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3147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523875"/>
            <a:ext cx="2609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"/>
            <a:ext cx="5791200" cy="112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263244"/>
            <a:ext cx="8458200" cy="44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71800" y="63362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www.micromarketmonitor.com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5943600"/>
            <a:ext cx="6572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57200" y="25146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N" sz="2800" b="1" dirty="0"/>
              <a:t>Key players in the Latin </a:t>
            </a:r>
            <a:r>
              <a:rPr lang="en-IN" sz="2800" b="1" dirty="0" smtClean="0"/>
              <a:t>America</a:t>
            </a:r>
            <a:r>
              <a:rPr lang="en-IN" sz="2800" dirty="0"/>
              <a:t> </a:t>
            </a:r>
            <a:r>
              <a:rPr lang="en-IN" sz="2800" b="1" dirty="0"/>
              <a:t>Fire Protection System market are Tyco International Ltd., The Bosch Group, halma and Honeywell </a:t>
            </a:r>
            <a:r>
              <a:rPr lang="en-IN" sz="2800" b="1" dirty="0" smtClean="0"/>
              <a:t>International Inc</a:t>
            </a:r>
            <a:r>
              <a:rPr lang="en-IN" sz="2800" b="1" dirty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29000" y="381000"/>
            <a:ext cx="495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Latin America Fire Protection System Market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3147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523875"/>
            <a:ext cx="2609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"/>
            <a:ext cx="5791200" cy="112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263244"/>
            <a:ext cx="8458200" cy="44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71800" y="63362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www.micromarketmonitor.com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5943600"/>
            <a:ext cx="6572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57200" y="2133600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Browse through the market data tables, figures and detailed </a:t>
            </a:r>
            <a:r>
              <a:rPr lang="en-US" sz="2800" b="1" dirty="0" err="1" smtClean="0"/>
              <a:t>ToC</a:t>
            </a:r>
            <a:r>
              <a:rPr lang="en-US" sz="2800" b="1" dirty="0" smtClean="0"/>
              <a:t> on the “</a:t>
            </a:r>
            <a:r>
              <a:rPr lang="en-IN" sz="2800" b="1" dirty="0"/>
              <a:t>Latin America Fire Protection </a:t>
            </a:r>
            <a:r>
              <a:rPr lang="en-IN" sz="2800" b="1" dirty="0" smtClean="0"/>
              <a:t>System </a:t>
            </a:r>
            <a:r>
              <a:rPr lang="en-US" sz="2800" b="1" dirty="0" smtClean="0"/>
              <a:t>Market”.</a:t>
            </a:r>
          </a:p>
          <a:p>
            <a:endParaRPr lang="en-US" sz="2800" b="1" dirty="0" smtClean="0"/>
          </a:p>
          <a:p>
            <a:r>
              <a:rPr lang="en-US" sz="2800" b="1" dirty="0">
                <a:hlinkClick r:id="rId4"/>
              </a:rPr>
              <a:t>http://www.micromarketmonitor.com/market/latin-america-fire-protection-system-2852752573.html </a:t>
            </a:r>
            <a:endParaRPr lang="en-US" sz="2800" b="1" dirty="0" smtClean="0">
              <a:hlinkClick r:id="rId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9000" y="381000"/>
            <a:ext cx="495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Latin America Fire Protection System Market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3147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523875"/>
            <a:ext cx="2609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"/>
            <a:ext cx="5791200" cy="112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263244"/>
            <a:ext cx="8458200" cy="44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71800" y="63362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www.micromarketmonitor.com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5943600"/>
            <a:ext cx="6572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19100" y="2014846"/>
            <a:ext cx="82002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N" sz="2800" b="1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2800" b="1" dirty="0"/>
              <a:t>Research </a:t>
            </a:r>
            <a:r>
              <a:rPr lang="en-IN" sz="2800" b="1" dirty="0" smtClean="0"/>
              <a:t>Methodology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2800" b="1" dirty="0"/>
              <a:t>Executive </a:t>
            </a:r>
            <a:r>
              <a:rPr lang="en-IN" sz="2800" b="1" dirty="0" smtClean="0"/>
              <a:t>Summary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2800" b="1" dirty="0"/>
              <a:t>Market </a:t>
            </a:r>
            <a:r>
              <a:rPr lang="en-IN" sz="2800" b="1" dirty="0" smtClean="0"/>
              <a:t>Overview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2800" b="1" dirty="0"/>
              <a:t>Fire Protection Systems </a:t>
            </a:r>
            <a:r>
              <a:rPr lang="en-IN" sz="2800" b="1" dirty="0" smtClean="0"/>
              <a:t>Market</a:t>
            </a:r>
          </a:p>
          <a:p>
            <a:pPr marL="1028700" lvl="1" indent="-571500">
              <a:buFont typeface="+mj-lt"/>
              <a:buAutoNum type="romanLcPeriod"/>
            </a:pPr>
            <a:r>
              <a:rPr lang="en-US" sz="2800" b="1" dirty="0" smtClean="0"/>
              <a:t>By Vertical and Component</a:t>
            </a:r>
            <a:endParaRPr lang="en-US" sz="2800" b="1" dirty="0"/>
          </a:p>
          <a:p>
            <a:pPr marL="1028700" lvl="1" indent="-571500">
              <a:buFont typeface="+mj-lt"/>
              <a:buAutoNum type="romanLcPeriod"/>
            </a:pPr>
            <a:r>
              <a:rPr lang="en-IN" sz="2800" b="1" dirty="0" smtClean="0"/>
              <a:t>By Service</a:t>
            </a:r>
          </a:p>
          <a:p>
            <a:pPr marL="1028700" lvl="1" indent="-571500">
              <a:buFont typeface="+mj-lt"/>
              <a:buAutoNum type="romanLcPeriod"/>
            </a:pPr>
            <a:r>
              <a:rPr lang="en-IN" sz="2800" b="1" dirty="0"/>
              <a:t>By </a:t>
            </a:r>
            <a:r>
              <a:rPr lang="en-IN" sz="2800" b="1" dirty="0" smtClean="0"/>
              <a:t>Geography</a:t>
            </a:r>
          </a:p>
          <a:p>
            <a:pPr marL="1028700" lvl="1" indent="-571500">
              <a:buFont typeface="+mj-lt"/>
              <a:buAutoNum type="romanLcPeriod"/>
            </a:pPr>
            <a:r>
              <a:rPr lang="en-IN" sz="2800" b="1" dirty="0"/>
              <a:t>By Company</a:t>
            </a:r>
            <a:endParaRPr lang="en-IN" sz="2800" b="1" dirty="0" smtClean="0"/>
          </a:p>
          <a:p>
            <a:pPr marL="514350" indent="-514350">
              <a:buFont typeface="+mj-lt"/>
              <a:buAutoNum type="arabicPeriod"/>
            </a:pPr>
            <a:endParaRPr lang="en-IN" sz="28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429000" y="381000"/>
            <a:ext cx="495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Latin America Fire Protection System Market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3147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523875"/>
            <a:ext cx="2609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27909"/>
            <a:ext cx="7772400" cy="505691"/>
          </a:xfrm>
        </p:spPr>
        <p:txBody>
          <a:bodyPr>
            <a:noAutofit/>
          </a:bodyPr>
          <a:lstStyle/>
          <a:p>
            <a:pPr algn="l"/>
            <a:r>
              <a:rPr lang="en-IN" sz="2800" b="1" dirty="0" smtClean="0">
                <a:latin typeface="+mn-lt"/>
                <a:ea typeface="+mn-ea"/>
                <a:cs typeface="+mn-cs"/>
              </a:rPr>
              <a:t>Table of Contents:</a:t>
            </a:r>
            <a:endParaRPr lang="en-IN" sz="28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9843878"/>
      </p:ext>
    </p:extLst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"/>
            <a:ext cx="5791200" cy="112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263244"/>
            <a:ext cx="8458200" cy="44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71800" y="63362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www.micromarketmonitor.com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5943600"/>
            <a:ext cx="6572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19100" y="2014846"/>
            <a:ext cx="8229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N" sz="2800" b="1" dirty="0"/>
              <a:t>Global Fire Sensors and Detectors </a:t>
            </a:r>
            <a:r>
              <a:rPr lang="en-IN" sz="2800" b="1" dirty="0" smtClean="0"/>
              <a:t>Market</a:t>
            </a:r>
            <a:endParaRPr lang="en-IN" sz="2800" b="1" dirty="0"/>
          </a:p>
          <a:p>
            <a:r>
              <a:rPr lang="en-IN" sz="2800" b="1" dirty="0" smtClean="0"/>
              <a:t>	</a:t>
            </a:r>
            <a:r>
              <a:rPr lang="en-IN" sz="2800" dirty="0"/>
              <a:t> </a:t>
            </a:r>
            <a:r>
              <a:rPr lang="en-IN" sz="2800" b="1" dirty="0"/>
              <a:t>The global fire sensors and detectors market is estimated to grow at a CAGR of 10.36% in the forecast period of </a:t>
            </a:r>
            <a:r>
              <a:rPr lang="en-IN" sz="2800" b="1" dirty="0" smtClean="0"/>
              <a:t>2013-2019</a:t>
            </a:r>
            <a:r>
              <a:rPr lang="en-IN" sz="2800" b="1" dirty="0"/>
              <a:t>. </a:t>
            </a:r>
            <a:r>
              <a:rPr lang="en-IN" sz="2800" b="1" dirty="0">
                <a:hlinkClick r:id="rId4"/>
              </a:rPr>
              <a:t>http://</a:t>
            </a:r>
            <a:r>
              <a:rPr lang="en-IN" sz="2800" b="1" dirty="0" smtClean="0">
                <a:hlinkClick r:id="rId4"/>
              </a:rPr>
              <a:t>www.micromarketmonitor.com/market-report/fire-sensors-and-detectors-reports-2013364243.html</a:t>
            </a:r>
            <a:r>
              <a:rPr lang="en-IN" sz="2800" b="1" dirty="0" smtClean="0"/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29000" y="381000"/>
            <a:ext cx="495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Latin America Fire Protection System Market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3147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523875"/>
            <a:ext cx="2609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27909"/>
            <a:ext cx="7772400" cy="505691"/>
          </a:xfrm>
        </p:spPr>
        <p:txBody>
          <a:bodyPr>
            <a:noAutofit/>
          </a:bodyPr>
          <a:lstStyle/>
          <a:p>
            <a:pPr algn="l"/>
            <a:r>
              <a:rPr lang="en-IN" sz="2800" b="1" dirty="0">
                <a:latin typeface="+mn-lt"/>
                <a:ea typeface="+mn-ea"/>
                <a:cs typeface="+mn-cs"/>
              </a:rPr>
              <a:t>Related Reports:</a:t>
            </a:r>
          </a:p>
        </p:txBody>
      </p:sp>
    </p:spTree>
    <p:extLst>
      <p:ext uri="{BB962C8B-B14F-4D97-AF65-F5344CB8AC3E}">
        <p14:creationId xmlns:p14="http://schemas.microsoft.com/office/powerpoint/2010/main" val="3678407829"/>
      </p:ext>
    </p:extLst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"/>
            <a:ext cx="5791200" cy="112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263244"/>
            <a:ext cx="8458200" cy="44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71800" y="63362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www.micromarketmonitor.com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5943600"/>
            <a:ext cx="6572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19100" y="1941000"/>
            <a:ext cx="82296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600" b="1" dirty="0" smtClean="0"/>
              <a:t>We produces </a:t>
            </a:r>
            <a:r>
              <a:rPr lang="en-IN" sz="2600" b="1" dirty="0"/>
              <a:t>exclusive market research reports, based on real-time data to provide better understanding of the </a:t>
            </a:r>
            <a:r>
              <a:rPr lang="en-IN" sz="2600" b="1" dirty="0" smtClean="0"/>
              <a:t>market </a:t>
            </a:r>
            <a:r>
              <a:rPr lang="en-IN" sz="2600" b="1" dirty="0"/>
              <a:t>conditions of the ICT industry. The reports offer in-depth </a:t>
            </a:r>
            <a:r>
              <a:rPr lang="en-IN" sz="2600" b="1" dirty="0" smtClean="0"/>
              <a:t>analysis </a:t>
            </a:r>
            <a:r>
              <a:rPr lang="en-IN" sz="2600" b="1" dirty="0"/>
              <a:t>of the regional </a:t>
            </a:r>
            <a:r>
              <a:rPr lang="en-IN" sz="2600" b="1" dirty="0" smtClean="0"/>
              <a:t>&amp; </a:t>
            </a:r>
            <a:r>
              <a:rPr lang="en-IN" sz="2600" b="1" dirty="0"/>
              <a:t>country level marketplaces. The research reports for ICT industry are updated on quarterly basis </a:t>
            </a:r>
            <a:r>
              <a:rPr lang="en-IN" sz="2600" b="1" dirty="0" smtClean="0"/>
              <a:t>&amp; </a:t>
            </a:r>
            <a:r>
              <a:rPr lang="en-IN" sz="2600" b="1" dirty="0"/>
              <a:t>are easily available for purchase through annual subscriptions</a:t>
            </a:r>
            <a:r>
              <a:rPr lang="en-IN" sz="2600" b="1" dirty="0" smtClean="0"/>
              <a:t>.</a:t>
            </a:r>
          </a:p>
          <a:p>
            <a:r>
              <a:rPr lang="en-IN" sz="2800" b="1" dirty="0">
                <a:hlinkClick r:id="rId4"/>
              </a:rPr>
              <a:t>http://</a:t>
            </a:r>
            <a:r>
              <a:rPr lang="en-IN" sz="2800" b="1" dirty="0" smtClean="0">
                <a:hlinkClick r:id="rId4"/>
              </a:rPr>
              <a:t>www.micromarketmonitor.com/offerings/subscription</a:t>
            </a:r>
            <a:r>
              <a:rPr lang="en-IN" sz="2800" b="1" dirty="0" smtClean="0"/>
              <a:t>  	</a:t>
            </a:r>
            <a:endParaRPr lang="en-IN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429000" y="381000"/>
            <a:ext cx="495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Latin America Fire Protection System Market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3147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523875"/>
            <a:ext cx="2609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" y="1600200"/>
            <a:ext cx="7772400" cy="505691"/>
          </a:xfrm>
        </p:spPr>
        <p:txBody>
          <a:bodyPr>
            <a:noAutofit/>
          </a:bodyPr>
          <a:lstStyle/>
          <a:p>
            <a:pPr algn="l"/>
            <a:r>
              <a:rPr lang="en-IN" sz="2800" b="1" dirty="0"/>
              <a:t>Report Subscription:</a:t>
            </a:r>
            <a:endParaRPr lang="en-IN" sz="28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8421018"/>
      </p:ext>
    </p:extLst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"/>
            <a:ext cx="5791200" cy="112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263244"/>
            <a:ext cx="8458200" cy="44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71800" y="63362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www.micromarketmonitor.com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5943600"/>
            <a:ext cx="6572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57200" y="2133600"/>
            <a:ext cx="822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Contact: </a:t>
            </a:r>
            <a:br>
              <a:rPr lang="en-US" sz="2800" dirty="0" smtClean="0"/>
            </a:br>
            <a:r>
              <a:rPr lang="en-US" sz="2800" dirty="0" smtClean="0"/>
              <a:t>+1-888-502-0539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Mail Us your Specific Requirement at</a:t>
            </a:r>
          </a:p>
          <a:p>
            <a:r>
              <a:rPr lang="en-US" sz="2800" dirty="0" smtClean="0">
                <a:hlinkClick r:id="rId4"/>
              </a:rPr>
              <a:t>sales@micromarketmonitor.com</a:t>
            </a:r>
            <a:endParaRPr lang="en-US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429000" y="381000"/>
            <a:ext cx="495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Latin America Fire Protection System Market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3147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523875"/>
            <a:ext cx="2609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Template</Template>
  <TotalTime>23</TotalTime>
  <Words>238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PPT Template</vt:lpstr>
      <vt:lpstr>PowerPoint Presentation</vt:lpstr>
      <vt:lpstr>PowerPoint Presentation</vt:lpstr>
      <vt:lpstr>PowerPoint Presentation</vt:lpstr>
      <vt:lpstr>PowerPoint Presentation</vt:lpstr>
      <vt:lpstr>Table of Contents:</vt:lpstr>
      <vt:lpstr>Related Reports:</vt:lpstr>
      <vt:lpstr>Report Subscription: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Vijay Borade</dc:creator>
  <cp:lastModifiedBy>Vijay Borade</cp:lastModifiedBy>
  <cp:revision>5</cp:revision>
  <dcterms:created xsi:type="dcterms:W3CDTF">2015-03-18T12:27:14Z</dcterms:created>
  <dcterms:modified xsi:type="dcterms:W3CDTF">2015-09-09T12:21:35Z</dcterms:modified>
</cp:coreProperties>
</file>