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</p:sldIdLst>
  <p:sldSz cx="7772400" cy="100584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79" cy="25146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5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5"/>
            <a:ext cx="6995159" cy="160934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59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7" cy="5029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brucemesnekoff.weebly.com/about.html" TargetMode="External"/><Relationship Id="rId3" Type="http://schemas.openxmlformats.org/officeDocument/2006/relationships/hyperlink" Target="https://www.crunchbase.com/organization/bruce-mesnekoff" TargetMode="Externa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brucemesnekoff.com/about-bruce-mesnekoff/" TargetMode="External"/><Relationship Id="rId3" Type="http://schemas.openxmlformats.org/officeDocument/2006/relationships/hyperlink" Target="http://thestudentloanhelpcenter.com/bruce-mesnekoff-talking-on-the-radio-about-the-student-loan-crisis/" TargetMode="External"/><Relationship Id="rId4" Type="http://schemas.openxmlformats.org/officeDocument/2006/relationships/hyperlink" Target="https://www.youtube.com/watch?v=sFVgVO3I8hA" TargetMode="External"/><Relationship Id="rId5" Type="http://schemas.openxmlformats.org/officeDocument/2006/relationships/hyperlink" Target="https://www.facebook.com/brucemesnekoff" TargetMode="Externa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2004" y="917702"/>
            <a:ext cx="5958840" cy="818197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 marR="523240">
              <a:lnSpc>
                <a:spcPts val="2760"/>
              </a:lnSpc>
            </a:pPr>
            <a:r>
              <a:rPr dirty="0" smtClean="0" sz="2400" b="1">
                <a:latin typeface="Times New Roman"/>
                <a:cs typeface="Times New Roman"/>
              </a:rPr>
              <a:t>Grads</a:t>
            </a:r>
            <a:r>
              <a:rPr dirty="0" smtClean="0" sz="2400" spc="5" b="1"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latin typeface="Times New Roman"/>
                <a:cs typeface="Times New Roman"/>
              </a:rPr>
              <a:t>loan</a:t>
            </a:r>
            <a:r>
              <a:rPr dirty="0" smtClean="0" sz="2400" spc="-10" b="1">
                <a:latin typeface="Times New Roman"/>
                <a:cs typeface="Times New Roman"/>
              </a:rPr>
              <a:t> </a:t>
            </a:r>
            <a:r>
              <a:rPr dirty="0" smtClean="0" sz="2400" spc="-50" b="1">
                <a:latin typeface="Times New Roman"/>
                <a:cs typeface="Times New Roman"/>
              </a:rPr>
              <a:t>r</a:t>
            </a:r>
            <a:r>
              <a:rPr dirty="0" smtClean="0" sz="2400" spc="0" b="1">
                <a:latin typeface="Times New Roman"/>
                <a:cs typeface="Times New Roman"/>
              </a:rPr>
              <a:t>epayment</a:t>
            </a:r>
            <a:r>
              <a:rPr dirty="0" smtClean="0" sz="2400" spc="-10" b="1"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latin typeface="Times New Roman"/>
                <a:cs typeface="Times New Roman"/>
              </a:rPr>
              <a:t>and forgiv</a:t>
            </a:r>
            <a:r>
              <a:rPr dirty="0" smtClean="0" sz="2400" spc="-10" b="1">
                <a:latin typeface="Times New Roman"/>
                <a:cs typeface="Times New Roman"/>
              </a:rPr>
              <a:t>e</a:t>
            </a:r>
            <a:r>
              <a:rPr dirty="0" smtClean="0" sz="2400" spc="0" b="1">
                <a:latin typeface="Times New Roman"/>
                <a:cs typeface="Times New Roman"/>
              </a:rPr>
              <a:t>ness</a:t>
            </a:r>
            <a:r>
              <a:rPr dirty="0" smtClean="0" sz="2400" spc="15" b="1"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latin typeface="Times New Roman"/>
                <a:cs typeface="Times New Roman"/>
              </a:rPr>
              <a:t>by</a:t>
            </a:r>
            <a:r>
              <a:rPr dirty="0" smtClean="0" sz="2400" spc="0" b="1">
                <a:latin typeface="Times New Roman"/>
                <a:cs typeface="Times New Roman"/>
              </a:rPr>
              <a:t> Bruce Mesnekoff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1300"/>
              </a:lnSpc>
              <a:spcBef>
                <a:spcPts val="55"/>
              </a:spcBef>
            </a:pPr>
            <a:endParaRPr sz="1300"/>
          </a:p>
          <a:p>
            <a:pPr marL="12700" marR="164465">
              <a:lnSpc>
                <a:spcPts val="1380"/>
              </a:lnSpc>
            </a:pPr>
            <a:r>
              <a:rPr dirty="0" smtClean="0" sz="1200">
                <a:latin typeface="Times New Roman"/>
                <a:cs typeface="Times New Roman"/>
              </a:rPr>
              <a:t>The</a:t>
            </a:r>
            <a:r>
              <a:rPr dirty="0" smtClean="0" sz="1200" spc="-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f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10">
                <a:latin typeface="Times New Roman"/>
                <a:cs typeface="Times New Roman"/>
              </a:rPr>
              <a:t>d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</a:t>
            </a:r>
            <a:r>
              <a:rPr dirty="0" smtClean="0" sz="1200" spc="-10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l gov</a:t>
            </a:r>
            <a:r>
              <a:rPr dirty="0" smtClean="0" sz="1200" spc="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rnm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nt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of</a:t>
            </a:r>
            <a:r>
              <a:rPr dirty="0" smtClean="0" sz="1200" spc="-10">
                <a:latin typeface="Times New Roman"/>
                <a:cs typeface="Times New Roman"/>
              </a:rPr>
              <a:t>f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rs</a:t>
            </a:r>
            <a:r>
              <a:rPr dirty="0" smtClean="0" sz="1200" spc="5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ssistan</a:t>
            </a:r>
            <a:r>
              <a:rPr dirty="0" smtClean="0" sz="1200" spc="-10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with e</a:t>
            </a:r>
            <a:r>
              <a:rPr dirty="0" smtClean="0" sz="1200" spc="5">
                <a:latin typeface="Times New Roman"/>
                <a:cs typeface="Times New Roman"/>
              </a:rPr>
              <a:t>d</a:t>
            </a:r>
            <a:r>
              <a:rPr dirty="0" smtClean="0" sz="1200" spc="0">
                <a:latin typeface="Times New Roman"/>
                <a:cs typeface="Times New Roman"/>
              </a:rPr>
              <a:t>u</a:t>
            </a:r>
            <a:r>
              <a:rPr dirty="0" smtClean="0" sz="1200" spc="-5">
                <a:latin typeface="Times New Roman"/>
                <a:cs typeface="Times New Roman"/>
              </a:rPr>
              <a:t>ca</a:t>
            </a:r>
            <a:r>
              <a:rPr dirty="0" smtClean="0" sz="1200" spc="0">
                <a:latin typeface="Times New Roman"/>
                <a:cs typeface="Times New Roman"/>
              </a:rPr>
              <a:t>tion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l lo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ns throu</a:t>
            </a:r>
            <a:r>
              <a:rPr dirty="0" smtClean="0" sz="1200" spc="-5">
                <a:latin typeface="Times New Roman"/>
                <a:cs typeface="Times New Roman"/>
              </a:rPr>
              <a:t>g</a:t>
            </a:r>
            <a:r>
              <a:rPr dirty="0" smtClean="0" sz="1200" spc="0">
                <a:latin typeface="Times New Roman"/>
                <a:cs typeface="Times New Roman"/>
              </a:rPr>
              <a:t>h </a:t>
            </a:r>
            <a:r>
              <a:rPr dirty="0" smtClean="0" sz="1200" spc="10">
                <a:latin typeface="Times New Roman"/>
                <a:cs typeface="Times New Roman"/>
              </a:rPr>
              <a:t>t</a:t>
            </a:r>
            <a:r>
              <a:rPr dirty="0" smtClean="0" sz="1200" spc="0">
                <a:latin typeface="Times New Roman"/>
                <a:cs typeface="Times New Roman"/>
              </a:rPr>
              <a:t>wo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plans: the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f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d</a:t>
            </a:r>
            <a:r>
              <a:rPr dirty="0" smtClean="0" sz="1200" spc="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</a:t>
            </a:r>
            <a:r>
              <a:rPr dirty="0" smtClean="0" sz="1200" spc="-10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l</a:t>
            </a:r>
            <a:r>
              <a:rPr dirty="0" smtClean="0" sz="1200" spc="0">
                <a:latin typeface="Times New Roman"/>
                <a:cs typeface="Times New Roman"/>
              </a:rPr>
              <a:t> student lo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 r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p</a:t>
            </a:r>
            <a:r>
              <a:rPr dirty="0" smtClean="0" sz="1200" spc="15">
                <a:latin typeface="Times New Roman"/>
                <a:cs typeface="Times New Roman"/>
              </a:rPr>
              <a:t>a</a:t>
            </a:r>
            <a:r>
              <a:rPr dirty="0" smtClean="0" sz="1200" spc="-25">
                <a:latin typeface="Times New Roman"/>
                <a:cs typeface="Times New Roman"/>
              </a:rPr>
              <a:t>y</a:t>
            </a:r>
            <a:r>
              <a:rPr dirty="0" smtClean="0" sz="1200" spc="0">
                <a:latin typeface="Times New Roman"/>
                <a:cs typeface="Times New Roman"/>
              </a:rPr>
              <a:t>ment </a:t>
            </a:r>
            <a:r>
              <a:rPr dirty="0" smtClean="0" sz="1200" spc="10">
                <a:latin typeface="Times New Roman"/>
                <a:cs typeface="Times New Roman"/>
              </a:rPr>
              <a:t>p</a:t>
            </a:r>
            <a:r>
              <a:rPr dirty="0" smtClean="0" sz="1200" spc="0">
                <a:latin typeface="Times New Roman"/>
                <a:cs typeface="Times New Roman"/>
              </a:rPr>
              <a:t>lans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nd the public s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rvice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loan </a:t>
            </a:r>
            <a:r>
              <a:rPr dirty="0" smtClean="0" sz="1200" spc="-10">
                <a:latin typeface="Times New Roman"/>
                <a:cs typeface="Times New Roman"/>
              </a:rPr>
              <a:t>f</a:t>
            </a:r>
            <a:r>
              <a:rPr dirty="0" smtClean="0" sz="1200" spc="0">
                <a:latin typeface="Times New Roman"/>
                <a:cs typeface="Times New Roman"/>
              </a:rPr>
              <a:t>orgiv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10">
                <a:latin typeface="Times New Roman"/>
                <a:cs typeface="Times New Roman"/>
              </a:rPr>
              <a:t>n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ss</a:t>
            </a:r>
            <a:r>
              <a:rPr dirty="0" smtClean="0" sz="1200" spc="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plan</a:t>
            </a:r>
            <a:r>
              <a:rPr dirty="0" smtClean="0" sz="1200" spc="-5">
                <a:latin typeface="Times New Roman"/>
                <a:cs typeface="Times New Roman"/>
              </a:rPr>
              <a:t>s</a:t>
            </a:r>
            <a:r>
              <a:rPr dirty="0" smtClean="0" sz="1200" spc="0">
                <a:latin typeface="Times New Roman"/>
                <a:cs typeface="Times New Roman"/>
              </a:rPr>
              <a:t>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ts val="1400"/>
              </a:lnSpc>
              <a:spcBef>
                <a:spcPts val="28"/>
              </a:spcBef>
            </a:pPr>
            <a:endParaRPr sz="1400"/>
          </a:p>
          <a:p>
            <a:pPr marL="12700" marR="116205">
              <a:lnSpc>
                <a:spcPts val="1560"/>
              </a:lnSpc>
            </a:pPr>
            <a:r>
              <a:rPr dirty="0" smtClean="0" sz="1350" b="1">
                <a:latin typeface="Times New Roman"/>
                <a:cs typeface="Times New Roman"/>
              </a:rPr>
              <a:t>As per</a:t>
            </a:r>
            <a:r>
              <a:rPr dirty="0" smtClean="0" sz="1350" spc="-10" b="1">
                <a:latin typeface="Times New Roman"/>
                <a:cs typeface="Times New Roman"/>
              </a:rPr>
              <a:t> </a:t>
            </a:r>
            <a:r>
              <a:rPr dirty="0" smtClean="0" sz="1350" spc="-5" b="1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B</a:t>
            </a:r>
            <a:r>
              <a:rPr dirty="0" smtClean="0" sz="1350" spc="-15" b="1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r</a:t>
            </a:r>
            <a:r>
              <a:rPr dirty="0" smtClean="0" sz="1350" spc="0" b="1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uce</a:t>
            </a:r>
            <a:r>
              <a:rPr dirty="0" smtClean="0" sz="1350" spc="-20" b="1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 </a:t>
            </a:r>
            <a:r>
              <a:rPr dirty="0" smtClean="0" sz="1350" spc="0" b="1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Mesn</a:t>
            </a:r>
            <a:r>
              <a:rPr dirty="0" smtClean="0" sz="1350" spc="-15" b="1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e</a:t>
            </a:r>
            <a:r>
              <a:rPr dirty="0" smtClean="0" sz="1350" spc="0" b="1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koff</a:t>
            </a:r>
            <a:r>
              <a:rPr dirty="0" smtClean="0" sz="1350" spc="5" b="1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 </a:t>
            </a:r>
            <a:r>
              <a:rPr dirty="0" smtClean="0" sz="1350" spc="-15" b="1">
                <a:latin typeface="Times New Roman"/>
                <a:cs typeface="Times New Roman"/>
              </a:rPr>
              <a:t>s</a:t>
            </a:r>
            <a:r>
              <a:rPr dirty="0" smtClean="0" sz="1350" spc="0" b="1">
                <a:latin typeface="Times New Roman"/>
                <a:cs typeface="Times New Roman"/>
              </a:rPr>
              <a:t>a</a:t>
            </a:r>
            <a:r>
              <a:rPr dirty="0" smtClean="0" sz="1350" spc="-10" b="1">
                <a:latin typeface="Times New Roman"/>
                <a:cs typeface="Times New Roman"/>
              </a:rPr>
              <a:t>i</a:t>
            </a:r>
            <a:r>
              <a:rPr dirty="0" smtClean="0" sz="1350" spc="0" b="1">
                <a:latin typeface="Times New Roman"/>
                <a:cs typeface="Times New Roman"/>
              </a:rPr>
              <a:t>d </a:t>
            </a:r>
            <a:r>
              <a:rPr dirty="0" smtClean="0" sz="1350" spc="-15" b="1">
                <a:latin typeface="Times New Roman"/>
                <a:cs typeface="Times New Roman"/>
              </a:rPr>
              <a:t>P</a:t>
            </a:r>
            <a:r>
              <a:rPr dirty="0" smtClean="0" sz="1350" spc="0" b="1">
                <a:latin typeface="Times New Roman"/>
                <a:cs typeface="Times New Roman"/>
              </a:rPr>
              <a:t>ub</a:t>
            </a:r>
            <a:r>
              <a:rPr dirty="0" smtClean="0" sz="1350" spc="-10" b="1">
                <a:latin typeface="Times New Roman"/>
                <a:cs typeface="Times New Roman"/>
              </a:rPr>
              <a:t>li</a:t>
            </a:r>
            <a:r>
              <a:rPr dirty="0" smtClean="0" sz="1350" spc="0" b="1">
                <a:latin typeface="Times New Roman"/>
                <a:cs typeface="Times New Roman"/>
              </a:rPr>
              <a:t>c</a:t>
            </a:r>
            <a:r>
              <a:rPr dirty="0" smtClean="0" sz="1350" spc="-5" b="1">
                <a:latin typeface="Times New Roman"/>
                <a:cs typeface="Times New Roman"/>
              </a:rPr>
              <a:t> L</a:t>
            </a:r>
            <a:r>
              <a:rPr dirty="0" smtClean="0" sz="1350" spc="-10" b="1">
                <a:latin typeface="Times New Roman"/>
                <a:cs typeface="Times New Roman"/>
              </a:rPr>
              <a:t>oa</a:t>
            </a:r>
            <a:r>
              <a:rPr dirty="0" smtClean="0" sz="1350" spc="0" b="1">
                <a:latin typeface="Times New Roman"/>
                <a:cs typeface="Times New Roman"/>
              </a:rPr>
              <a:t>ns are</a:t>
            </a:r>
            <a:r>
              <a:rPr dirty="0" smtClean="0" sz="1350" spc="-20" b="1">
                <a:latin typeface="Times New Roman"/>
                <a:cs typeface="Times New Roman"/>
              </a:rPr>
              <a:t> </a:t>
            </a:r>
            <a:r>
              <a:rPr dirty="0" smtClean="0" sz="1350" spc="0" b="1">
                <a:latin typeface="Times New Roman"/>
                <a:cs typeface="Times New Roman"/>
              </a:rPr>
              <a:t>be</a:t>
            </a:r>
            <a:r>
              <a:rPr dirty="0" smtClean="0" sz="1350" spc="-15" b="1">
                <a:latin typeface="Times New Roman"/>
                <a:cs typeface="Times New Roman"/>
              </a:rPr>
              <a:t>s</a:t>
            </a:r>
            <a:r>
              <a:rPr dirty="0" smtClean="0" sz="1350" spc="0" b="1">
                <a:latin typeface="Times New Roman"/>
                <a:cs typeface="Times New Roman"/>
              </a:rPr>
              <a:t>t </a:t>
            </a:r>
            <a:r>
              <a:rPr dirty="0" smtClean="0" sz="1350" spc="-15" b="1">
                <a:latin typeface="Times New Roman"/>
                <a:cs typeface="Times New Roman"/>
              </a:rPr>
              <a:t>t</a:t>
            </a:r>
            <a:r>
              <a:rPr dirty="0" smtClean="0" sz="1350" spc="0" b="1">
                <a:latin typeface="Times New Roman"/>
                <a:cs typeface="Times New Roman"/>
              </a:rPr>
              <a:t>o</a:t>
            </a:r>
            <a:r>
              <a:rPr dirty="0" smtClean="0" sz="1350" spc="5" b="1">
                <a:latin typeface="Times New Roman"/>
                <a:cs typeface="Times New Roman"/>
              </a:rPr>
              <a:t> </a:t>
            </a:r>
            <a:r>
              <a:rPr dirty="0" smtClean="0" sz="1350" spc="0" b="1">
                <a:latin typeface="Times New Roman"/>
                <a:cs typeface="Times New Roman"/>
              </a:rPr>
              <a:t>g</a:t>
            </a:r>
            <a:r>
              <a:rPr dirty="0" smtClean="0" sz="1350" spc="-15" b="1">
                <a:latin typeface="Times New Roman"/>
                <a:cs typeface="Times New Roman"/>
              </a:rPr>
              <a:t>e</a:t>
            </a:r>
            <a:r>
              <a:rPr dirty="0" smtClean="0" sz="1350" spc="0" b="1">
                <a:latin typeface="Times New Roman"/>
                <a:cs typeface="Times New Roman"/>
              </a:rPr>
              <a:t>t </a:t>
            </a:r>
            <a:r>
              <a:rPr dirty="0" smtClean="0" sz="1350" spc="-20" b="1">
                <a:latin typeface="Times New Roman"/>
                <a:cs typeface="Times New Roman"/>
              </a:rPr>
              <a:t>c</a:t>
            </a:r>
            <a:r>
              <a:rPr dirty="0" smtClean="0" sz="1350" spc="0" b="1">
                <a:latin typeface="Times New Roman"/>
                <a:cs typeface="Times New Roman"/>
              </a:rPr>
              <a:t>o</a:t>
            </a:r>
            <a:r>
              <a:rPr dirty="0" smtClean="0" sz="1350" spc="-10" b="1">
                <a:latin typeface="Times New Roman"/>
                <a:cs typeface="Times New Roman"/>
              </a:rPr>
              <a:t>n</a:t>
            </a:r>
            <a:r>
              <a:rPr dirty="0" smtClean="0" sz="1350" spc="0" b="1">
                <a:latin typeface="Times New Roman"/>
                <a:cs typeface="Times New Roman"/>
              </a:rPr>
              <a:t>t</a:t>
            </a:r>
            <a:r>
              <a:rPr dirty="0" smtClean="0" sz="1350" spc="-10" b="1">
                <a:latin typeface="Times New Roman"/>
                <a:cs typeface="Times New Roman"/>
              </a:rPr>
              <a:t>i</a:t>
            </a:r>
            <a:r>
              <a:rPr dirty="0" smtClean="0" sz="1350" spc="0" b="1">
                <a:latin typeface="Times New Roman"/>
                <a:cs typeface="Times New Roman"/>
              </a:rPr>
              <a:t>nue</a:t>
            </a:r>
            <a:r>
              <a:rPr dirty="0" smtClean="0" sz="1350" spc="-20" b="1">
                <a:latin typeface="Times New Roman"/>
                <a:cs typeface="Times New Roman"/>
              </a:rPr>
              <a:t> </a:t>
            </a:r>
            <a:r>
              <a:rPr dirty="0" smtClean="0" sz="1350" spc="-10" b="1">
                <a:latin typeface="Times New Roman"/>
                <a:cs typeface="Times New Roman"/>
              </a:rPr>
              <a:t>y</a:t>
            </a:r>
            <a:r>
              <a:rPr dirty="0" smtClean="0" sz="1350" spc="0" b="1">
                <a:latin typeface="Times New Roman"/>
                <a:cs typeface="Times New Roman"/>
              </a:rPr>
              <a:t>our </a:t>
            </a:r>
            <a:r>
              <a:rPr dirty="0" smtClean="0" sz="1350" spc="-15" b="1">
                <a:latin typeface="Times New Roman"/>
                <a:cs typeface="Times New Roman"/>
              </a:rPr>
              <a:t>s</a:t>
            </a:r>
            <a:r>
              <a:rPr dirty="0" smtClean="0" sz="1350" spc="0" b="1">
                <a:latin typeface="Times New Roman"/>
                <a:cs typeface="Times New Roman"/>
              </a:rPr>
              <a:t>t</a:t>
            </a:r>
            <a:r>
              <a:rPr dirty="0" smtClean="0" sz="1350" spc="-10" b="1">
                <a:latin typeface="Times New Roman"/>
                <a:cs typeface="Times New Roman"/>
              </a:rPr>
              <a:t>u</a:t>
            </a:r>
            <a:r>
              <a:rPr dirty="0" smtClean="0" sz="1350" spc="0" b="1">
                <a:latin typeface="Times New Roman"/>
                <a:cs typeface="Times New Roman"/>
              </a:rPr>
              <a:t>di</a:t>
            </a:r>
            <a:r>
              <a:rPr dirty="0" smtClean="0" sz="1350" spc="-10" b="1">
                <a:latin typeface="Times New Roman"/>
                <a:cs typeface="Times New Roman"/>
              </a:rPr>
              <a:t>e</a:t>
            </a:r>
            <a:r>
              <a:rPr dirty="0" smtClean="0" sz="1350" spc="0" b="1">
                <a:latin typeface="Times New Roman"/>
                <a:cs typeface="Times New Roman"/>
              </a:rPr>
              <a:t>s,</a:t>
            </a:r>
            <a:r>
              <a:rPr dirty="0" smtClean="0" sz="1350" spc="0" b="1">
                <a:latin typeface="Times New Roman"/>
                <a:cs typeface="Times New Roman"/>
              </a:rPr>
              <a:t> S</a:t>
            </a:r>
            <a:r>
              <a:rPr dirty="0" smtClean="0" sz="1350" spc="5" b="1">
                <a:latin typeface="Times New Roman"/>
                <a:cs typeface="Times New Roman"/>
              </a:rPr>
              <a:t>t</a:t>
            </a:r>
            <a:r>
              <a:rPr dirty="0" smtClean="0" sz="1350" spc="-10" b="1">
                <a:latin typeface="Times New Roman"/>
                <a:cs typeface="Times New Roman"/>
              </a:rPr>
              <a:t>u</a:t>
            </a:r>
            <a:r>
              <a:rPr dirty="0" smtClean="0" sz="1350" spc="0" b="1">
                <a:latin typeface="Times New Roman"/>
                <a:cs typeface="Times New Roman"/>
              </a:rPr>
              <a:t>de</a:t>
            </a:r>
            <a:r>
              <a:rPr dirty="0" smtClean="0" sz="1350" spc="-10" b="1">
                <a:latin typeface="Times New Roman"/>
                <a:cs typeface="Times New Roman"/>
              </a:rPr>
              <a:t>n</a:t>
            </a:r>
            <a:r>
              <a:rPr dirty="0" smtClean="0" sz="1350" spc="0" b="1">
                <a:latin typeface="Times New Roman"/>
                <a:cs typeface="Times New Roman"/>
              </a:rPr>
              <a:t>ts ne</a:t>
            </a:r>
            <a:r>
              <a:rPr dirty="0" smtClean="0" sz="1350" spc="-20" b="1">
                <a:latin typeface="Times New Roman"/>
                <a:cs typeface="Times New Roman"/>
              </a:rPr>
              <a:t>e</a:t>
            </a:r>
            <a:r>
              <a:rPr dirty="0" smtClean="0" sz="1350" spc="0" b="1">
                <a:latin typeface="Times New Roman"/>
                <a:cs typeface="Times New Roman"/>
              </a:rPr>
              <a:t>d </a:t>
            </a:r>
            <a:r>
              <a:rPr dirty="0" smtClean="0" sz="1350" spc="-10" b="1">
                <a:latin typeface="Times New Roman"/>
                <a:cs typeface="Times New Roman"/>
              </a:rPr>
              <a:t>t</a:t>
            </a:r>
            <a:r>
              <a:rPr dirty="0" smtClean="0" sz="1350" spc="0" b="1">
                <a:latin typeface="Times New Roman"/>
                <a:cs typeface="Times New Roman"/>
              </a:rPr>
              <a:t>o</a:t>
            </a:r>
            <a:r>
              <a:rPr dirty="0" smtClean="0" sz="1350" spc="5" b="1">
                <a:latin typeface="Times New Roman"/>
                <a:cs typeface="Times New Roman"/>
              </a:rPr>
              <a:t> </a:t>
            </a:r>
            <a:r>
              <a:rPr dirty="0" smtClean="0" sz="1350" spc="-20" b="1">
                <a:latin typeface="Times New Roman"/>
                <a:cs typeface="Times New Roman"/>
              </a:rPr>
              <a:t>c</a:t>
            </a:r>
            <a:r>
              <a:rPr dirty="0" smtClean="0" sz="1350" spc="0" b="1">
                <a:latin typeface="Times New Roman"/>
                <a:cs typeface="Times New Roman"/>
              </a:rPr>
              <a:t>a</a:t>
            </a:r>
            <a:r>
              <a:rPr dirty="0" smtClean="0" sz="1350" spc="-15" b="1">
                <a:latin typeface="Times New Roman"/>
                <a:cs typeface="Times New Roman"/>
              </a:rPr>
              <a:t>r</a:t>
            </a:r>
            <a:r>
              <a:rPr dirty="0" smtClean="0" sz="1350" spc="0" b="1">
                <a:latin typeface="Times New Roman"/>
                <a:cs typeface="Times New Roman"/>
              </a:rPr>
              <a:t>efu</a:t>
            </a:r>
            <a:r>
              <a:rPr dirty="0" smtClean="0" sz="1350" spc="-10" b="1">
                <a:latin typeface="Times New Roman"/>
                <a:cs typeface="Times New Roman"/>
              </a:rPr>
              <a:t>ll</a:t>
            </a:r>
            <a:r>
              <a:rPr dirty="0" smtClean="0" sz="1350" spc="0" b="1">
                <a:latin typeface="Times New Roman"/>
                <a:cs typeface="Times New Roman"/>
              </a:rPr>
              <a:t>y</a:t>
            </a:r>
            <a:r>
              <a:rPr dirty="0" smtClean="0" sz="1350" spc="-10" b="1">
                <a:latin typeface="Times New Roman"/>
                <a:cs typeface="Times New Roman"/>
              </a:rPr>
              <a:t> </a:t>
            </a:r>
            <a:r>
              <a:rPr dirty="0" smtClean="0" sz="1350" spc="0" b="1">
                <a:latin typeface="Times New Roman"/>
                <a:cs typeface="Times New Roman"/>
              </a:rPr>
              <a:t>t</a:t>
            </a:r>
            <a:r>
              <a:rPr dirty="0" smtClean="0" sz="1350" spc="-10" b="1">
                <a:latin typeface="Times New Roman"/>
                <a:cs typeface="Times New Roman"/>
              </a:rPr>
              <a:t>a</a:t>
            </a:r>
            <a:r>
              <a:rPr dirty="0" smtClean="0" sz="1350" spc="0" b="1">
                <a:latin typeface="Times New Roman"/>
                <a:cs typeface="Times New Roman"/>
              </a:rPr>
              <a:t>ken </a:t>
            </a:r>
            <a:r>
              <a:rPr dirty="0" smtClean="0" sz="1350" spc="-15" b="1">
                <a:latin typeface="Times New Roman"/>
                <a:cs typeface="Times New Roman"/>
              </a:rPr>
              <a:t>c</a:t>
            </a:r>
            <a:r>
              <a:rPr dirty="0" smtClean="0" sz="1350" spc="0" b="1">
                <a:latin typeface="Times New Roman"/>
                <a:cs typeface="Times New Roman"/>
              </a:rPr>
              <a:t>o</a:t>
            </a:r>
            <a:r>
              <a:rPr dirty="0" smtClean="0" sz="1350" spc="-10" b="1">
                <a:latin typeface="Times New Roman"/>
                <a:cs typeface="Times New Roman"/>
              </a:rPr>
              <a:t>n</a:t>
            </a:r>
            <a:r>
              <a:rPr dirty="0" smtClean="0" sz="1350" spc="0" b="1">
                <a:latin typeface="Times New Roman"/>
                <a:cs typeface="Times New Roman"/>
              </a:rPr>
              <a:t>s</a:t>
            </a:r>
            <a:r>
              <a:rPr dirty="0" smtClean="0" sz="1350" spc="5" b="1">
                <a:latin typeface="Times New Roman"/>
                <a:cs typeface="Times New Roman"/>
              </a:rPr>
              <a:t>o</a:t>
            </a:r>
            <a:r>
              <a:rPr dirty="0" smtClean="0" sz="1350" spc="-10" b="1">
                <a:latin typeface="Times New Roman"/>
                <a:cs typeface="Times New Roman"/>
              </a:rPr>
              <a:t>lid</a:t>
            </a:r>
            <a:r>
              <a:rPr dirty="0" smtClean="0" sz="1350" spc="0" b="1">
                <a:latin typeface="Times New Roman"/>
                <a:cs typeface="Times New Roman"/>
              </a:rPr>
              <a:t>at</a:t>
            </a:r>
            <a:r>
              <a:rPr dirty="0" smtClean="0" sz="1350" spc="-20" b="1">
                <a:latin typeface="Times New Roman"/>
                <a:cs typeface="Times New Roman"/>
              </a:rPr>
              <a:t>i</a:t>
            </a:r>
            <a:r>
              <a:rPr dirty="0" smtClean="0" sz="1350" spc="0" b="1">
                <a:latin typeface="Times New Roman"/>
                <a:cs typeface="Times New Roman"/>
              </a:rPr>
              <a:t>on</a:t>
            </a:r>
            <a:r>
              <a:rPr dirty="0" smtClean="0" sz="1350" spc="-15" b="1">
                <a:latin typeface="Times New Roman"/>
                <a:cs typeface="Times New Roman"/>
              </a:rPr>
              <a:t> </a:t>
            </a:r>
            <a:r>
              <a:rPr dirty="0" smtClean="0" sz="1350" spc="0" b="1">
                <a:latin typeface="Times New Roman"/>
                <a:cs typeface="Times New Roman"/>
              </a:rPr>
              <a:t>a</a:t>
            </a:r>
            <a:r>
              <a:rPr dirty="0" smtClean="0" sz="1350" spc="-10" b="1">
                <a:latin typeface="Times New Roman"/>
                <a:cs typeface="Times New Roman"/>
              </a:rPr>
              <a:t>n</a:t>
            </a:r>
            <a:r>
              <a:rPr dirty="0" smtClean="0" sz="1350" spc="0" b="1">
                <a:latin typeface="Times New Roman"/>
                <a:cs typeface="Times New Roman"/>
              </a:rPr>
              <a:t>d c</a:t>
            </a:r>
            <a:r>
              <a:rPr dirty="0" smtClean="0" sz="1350" spc="-10" b="1">
                <a:latin typeface="Times New Roman"/>
                <a:cs typeface="Times New Roman"/>
              </a:rPr>
              <a:t>o</a:t>
            </a:r>
            <a:r>
              <a:rPr dirty="0" smtClean="0" sz="1350" spc="0" b="1">
                <a:latin typeface="Times New Roman"/>
                <a:cs typeface="Times New Roman"/>
              </a:rPr>
              <a:t>nsu</a:t>
            </a:r>
            <a:r>
              <a:rPr dirty="0" smtClean="0" sz="1350" spc="-20" b="1">
                <a:latin typeface="Times New Roman"/>
                <a:cs typeface="Times New Roman"/>
              </a:rPr>
              <a:t>l</a:t>
            </a:r>
            <a:r>
              <a:rPr dirty="0" smtClean="0" sz="1350" spc="0" b="1">
                <a:latin typeface="Times New Roman"/>
                <a:cs typeface="Times New Roman"/>
              </a:rPr>
              <a:t>t</a:t>
            </a:r>
            <a:r>
              <a:rPr dirty="0" smtClean="0" sz="1350" spc="-10" b="1">
                <a:latin typeface="Times New Roman"/>
                <a:cs typeface="Times New Roman"/>
              </a:rPr>
              <a:t>in</a:t>
            </a:r>
            <a:r>
              <a:rPr dirty="0" smtClean="0" sz="1350" spc="0" b="1">
                <a:latin typeface="Times New Roman"/>
                <a:cs typeface="Times New Roman"/>
              </a:rPr>
              <a:t>g</a:t>
            </a:r>
            <a:r>
              <a:rPr dirty="0" smtClean="0" sz="1350" spc="5" b="1">
                <a:latin typeface="Times New Roman"/>
                <a:cs typeface="Times New Roman"/>
              </a:rPr>
              <a:t> </a:t>
            </a:r>
            <a:r>
              <a:rPr dirty="0" smtClean="0" sz="1350" spc="0" b="1">
                <a:latin typeface="Times New Roman"/>
                <a:cs typeface="Times New Roman"/>
              </a:rPr>
              <a:t>f</a:t>
            </a:r>
            <a:r>
              <a:rPr dirty="0" smtClean="0" sz="1350" spc="5" b="1">
                <a:latin typeface="Times New Roman"/>
                <a:cs typeface="Times New Roman"/>
              </a:rPr>
              <a:t>o</a:t>
            </a:r>
            <a:r>
              <a:rPr dirty="0" smtClean="0" sz="1350" spc="0" b="1">
                <a:latin typeface="Times New Roman"/>
                <a:cs typeface="Times New Roman"/>
              </a:rPr>
              <a:t>r</a:t>
            </a:r>
            <a:r>
              <a:rPr dirty="0" smtClean="0" sz="1350" spc="-20" b="1">
                <a:latin typeface="Times New Roman"/>
                <a:cs typeface="Times New Roman"/>
              </a:rPr>
              <a:t> </a:t>
            </a:r>
            <a:r>
              <a:rPr dirty="0" smtClean="0" sz="1350" spc="0" b="1">
                <a:latin typeface="Times New Roman"/>
                <a:cs typeface="Times New Roman"/>
              </a:rPr>
              <a:t>the</a:t>
            </a:r>
            <a:r>
              <a:rPr dirty="0" smtClean="0" sz="1350" spc="-15" b="1">
                <a:latin typeface="Times New Roman"/>
                <a:cs typeface="Times New Roman"/>
              </a:rPr>
              <a:t>s</a:t>
            </a:r>
            <a:r>
              <a:rPr dirty="0" smtClean="0" sz="1350" spc="0" b="1">
                <a:latin typeface="Times New Roman"/>
                <a:cs typeface="Times New Roman"/>
              </a:rPr>
              <a:t>e</a:t>
            </a:r>
            <a:r>
              <a:rPr dirty="0" smtClean="0" sz="1350" spc="-5" b="1">
                <a:latin typeface="Times New Roman"/>
                <a:cs typeface="Times New Roman"/>
              </a:rPr>
              <a:t> </a:t>
            </a:r>
            <a:r>
              <a:rPr dirty="0" smtClean="0" sz="1350" spc="-10" b="1">
                <a:latin typeface="Times New Roman"/>
                <a:cs typeface="Times New Roman"/>
              </a:rPr>
              <a:t>lo</a:t>
            </a:r>
            <a:r>
              <a:rPr dirty="0" smtClean="0" sz="1350" spc="0" b="1">
                <a:latin typeface="Times New Roman"/>
                <a:cs typeface="Times New Roman"/>
              </a:rPr>
              <a:t>ans.</a:t>
            </a:r>
            <a:endParaRPr sz="1350">
              <a:latin typeface="Times New Roman"/>
              <a:cs typeface="Times New Roman"/>
            </a:endParaRPr>
          </a:p>
          <a:p>
            <a:pPr>
              <a:lnSpc>
                <a:spcPts val="1200"/>
              </a:lnSpc>
              <a:spcBef>
                <a:spcPts val="90"/>
              </a:spcBef>
            </a:pPr>
            <a:endParaRPr sz="1200"/>
          </a:p>
          <a:p>
            <a:pPr marL="12700">
              <a:lnSpc>
                <a:spcPct val="100000"/>
              </a:lnSpc>
            </a:pPr>
            <a:r>
              <a:rPr dirty="0" smtClean="0" sz="1350" b="1">
                <a:latin typeface="Times New Roman"/>
                <a:cs typeface="Times New Roman"/>
              </a:rPr>
              <a:t>Fede</a:t>
            </a:r>
            <a:r>
              <a:rPr dirty="0" smtClean="0" sz="1350" spc="-20" b="1">
                <a:latin typeface="Times New Roman"/>
                <a:cs typeface="Times New Roman"/>
              </a:rPr>
              <a:t>r</a:t>
            </a:r>
            <a:r>
              <a:rPr dirty="0" smtClean="0" sz="1350" spc="0" b="1">
                <a:latin typeface="Times New Roman"/>
                <a:cs typeface="Times New Roman"/>
              </a:rPr>
              <a:t>al</a:t>
            </a:r>
            <a:r>
              <a:rPr dirty="0" smtClean="0" sz="1350" spc="-5" b="1">
                <a:latin typeface="Times New Roman"/>
                <a:cs typeface="Times New Roman"/>
              </a:rPr>
              <a:t> </a:t>
            </a:r>
            <a:r>
              <a:rPr dirty="0" smtClean="0" sz="1350" spc="0" b="1">
                <a:latin typeface="Times New Roman"/>
                <a:cs typeface="Times New Roman"/>
              </a:rPr>
              <a:t>S</a:t>
            </a:r>
            <a:r>
              <a:rPr dirty="0" smtClean="0" sz="1350" spc="-10" b="1">
                <a:latin typeface="Times New Roman"/>
                <a:cs typeface="Times New Roman"/>
              </a:rPr>
              <a:t>t</a:t>
            </a:r>
            <a:r>
              <a:rPr dirty="0" smtClean="0" sz="1350" spc="0" b="1">
                <a:latin typeface="Times New Roman"/>
                <a:cs typeface="Times New Roman"/>
              </a:rPr>
              <a:t>ud</a:t>
            </a:r>
            <a:r>
              <a:rPr dirty="0" smtClean="0" sz="1350" spc="-15" b="1">
                <a:latin typeface="Times New Roman"/>
                <a:cs typeface="Times New Roman"/>
              </a:rPr>
              <a:t>e</a:t>
            </a:r>
            <a:r>
              <a:rPr dirty="0" smtClean="0" sz="1350" spc="0" b="1">
                <a:latin typeface="Times New Roman"/>
                <a:cs typeface="Times New Roman"/>
              </a:rPr>
              <a:t>nt</a:t>
            </a:r>
            <a:r>
              <a:rPr dirty="0" smtClean="0" sz="1350" spc="5" b="1">
                <a:latin typeface="Times New Roman"/>
                <a:cs typeface="Times New Roman"/>
              </a:rPr>
              <a:t> </a:t>
            </a:r>
            <a:r>
              <a:rPr dirty="0" smtClean="0" sz="1350" spc="-20" b="1">
                <a:latin typeface="Times New Roman"/>
                <a:cs typeface="Times New Roman"/>
              </a:rPr>
              <a:t>L</a:t>
            </a:r>
            <a:r>
              <a:rPr dirty="0" smtClean="0" sz="1350" spc="0" b="1">
                <a:latin typeface="Times New Roman"/>
                <a:cs typeface="Times New Roman"/>
              </a:rPr>
              <a:t>o</a:t>
            </a:r>
            <a:r>
              <a:rPr dirty="0" smtClean="0" sz="1350" spc="-10" b="1">
                <a:latin typeface="Times New Roman"/>
                <a:cs typeface="Times New Roman"/>
              </a:rPr>
              <a:t>a</a:t>
            </a:r>
            <a:r>
              <a:rPr dirty="0" smtClean="0" sz="1350" spc="0" b="1">
                <a:latin typeface="Times New Roman"/>
                <a:cs typeface="Times New Roman"/>
              </a:rPr>
              <a:t>n R</a:t>
            </a:r>
            <a:r>
              <a:rPr dirty="0" smtClean="0" sz="1350" spc="-10" b="1">
                <a:latin typeface="Times New Roman"/>
                <a:cs typeface="Times New Roman"/>
              </a:rPr>
              <a:t>e</a:t>
            </a:r>
            <a:r>
              <a:rPr dirty="0" smtClean="0" sz="1350" spc="0" b="1">
                <a:latin typeface="Times New Roman"/>
                <a:cs typeface="Times New Roman"/>
              </a:rPr>
              <a:t>pa</a:t>
            </a:r>
            <a:r>
              <a:rPr dirty="0" smtClean="0" sz="1350" spc="-10" b="1">
                <a:latin typeface="Times New Roman"/>
                <a:cs typeface="Times New Roman"/>
              </a:rPr>
              <a:t>y</a:t>
            </a:r>
            <a:r>
              <a:rPr dirty="0" smtClean="0" sz="1350" spc="5" b="1">
                <a:latin typeface="Times New Roman"/>
                <a:cs typeface="Times New Roman"/>
              </a:rPr>
              <a:t>m</a:t>
            </a:r>
            <a:r>
              <a:rPr dirty="0" smtClean="0" sz="1350" spc="-15" b="1">
                <a:latin typeface="Times New Roman"/>
                <a:cs typeface="Times New Roman"/>
              </a:rPr>
              <a:t>e</a:t>
            </a:r>
            <a:r>
              <a:rPr dirty="0" smtClean="0" sz="1350" spc="0" b="1">
                <a:latin typeface="Times New Roman"/>
                <a:cs typeface="Times New Roman"/>
              </a:rPr>
              <a:t>nt</a:t>
            </a:r>
            <a:r>
              <a:rPr dirty="0" smtClean="0" sz="1350" spc="10" b="1">
                <a:latin typeface="Times New Roman"/>
                <a:cs typeface="Times New Roman"/>
              </a:rPr>
              <a:t> </a:t>
            </a:r>
            <a:r>
              <a:rPr dirty="0" smtClean="0" sz="1350" spc="0" b="1">
                <a:latin typeface="Times New Roman"/>
                <a:cs typeface="Times New Roman"/>
              </a:rPr>
              <a:t>P</a:t>
            </a:r>
            <a:r>
              <a:rPr dirty="0" smtClean="0" sz="1350" spc="-20" b="1">
                <a:latin typeface="Times New Roman"/>
                <a:cs typeface="Times New Roman"/>
              </a:rPr>
              <a:t>l</a:t>
            </a:r>
            <a:r>
              <a:rPr dirty="0" smtClean="0" sz="1350" spc="0" b="1">
                <a:latin typeface="Times New Roman"/>
                <a:cs typeface="Times New Roman"/>
              </a:rPr>
              <a:t>a</a:t>
            </a:r>
            <a:r>
              <a:rPr dirty="0" smtClean="0" sz="1350" spc="-10" b="1">
                <a:latin typeface="Times New Roman"/>
                <a:cs typeface="Times New Roman"/>
              </a:rPr>
              <a:t>n</a:t>
            </a:r>
            <a:r>
              <a:rPr dirty="0" smtClean="0" sz="1350" spc="0" b="1">
                <a:latin typeface="Times New Roman"/>
                <a:cs typeface="Times New Roman"/>
              </a:rPr>
              <a:t>s</a:t>
            </a:r>
            <a:endParaRPr sz="1350">
              <a:latin typeface="Times New Roman"/>
              <a:cs typeface="Times New Roman"/>
            </a:endParaRPr>
          </a:p>
          <a:p>
            <a:pPr>
              <a:lnSpc>
                <a:spcPts val="1300"/>
              </a:lnSpc>
              <a:spcBef>
                <a:spcPts val="4"/>
              </a:spcBef>
            </a:pPr>
            <a:endParaRPr sz="1300"/>
          </a:p>
          <a:p>
            <a:pPr marL="12700">
              <a:lnSpc>
                <a:spcPts val="1410"/>
              </a:lnSpc>
            </a:pPr>
            <a:r>
              <a:rPr dirty="0" smtClean="0" sz="1200">
                <a:latin typeface="Times New Roman"/>
                <a:cs typeface="Times New Roman"/>
              </a:rPr>
              <a:t>Th</a:t>
            </a:r>
            <a:r>
              <a:rPr dirty="0" smtClean="0" sz="1200" spc="-5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ough the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 u="sng">
                <a:solidFill>
                  <a:srgbClr val="0000FF"/>
                </a:solidFill>
                <a:latin typeface="Times New Roman"/>
                <a:cs typeface="Times New Roman"/>
              </a:rPr>
              <a:t>F</a:t>
            </a:r>
            <a:r>
              <a:rPr dirty="0" smtClean="0" sz="1200" spc="-5" u="sng">
                <a:solidFill>
                  <a:srgbClr val="0000FF"/>
                </a:solidFill>
                <a:latin typeface="Times New Roman"/>
                <a:cs typeface="Times New Roman"/>
              </a:rPr>
              <a:t>e</a:t>
            </a:r>
            <a:r>
              <a:rPr dirty="0" smtClean="0" sz="1200" spc="0" u="sng">
                <a:solidFill>
                  <a:srgbClr val="0000FF"/>
                </a:solidFill>
                <a:latin typeface="Times New Roman"/>
                <a:cs typeface="Times New Roman"/>
              </a:rPr>
              <a:t>d</a:t>
            </a:r>
            <a:r>
              <a:rPr dirty="0" smtClean="0" sz="1200" spc="-5" u="sng">
                <a:solidFill>
                  <a:srgbClr val="0000FF"/>
                </a:solidFill>
                <a:latin typeface="Times New Roman"/>
                <a:cs typeface="Times New Roman"/>
              </a:rPr>
              <a:t>e</a:t>
            </a:r>
            <a:r>
              <a:rPr dirty="0" smtClean="0" sz="1200" spc="5" u="sng">
                <a:solidFill>
                  <a:srgbClr val="0000FF"/>
                </a:solidFill>
                <a:latin typeface="Times New Roman"/>
                <a:cs typeface="Times New Roman"/>
              </a:rPr>
              <a:t>r</a:t>
            </a:r>
            <a:r>
              <a:rPr dirty="0" smtClean="0" sz="1200" spc="-5" u="sng">
                <a:solidFill>
                  <a:srgbClr val="0000FF"/>
                </a:solidFill>
                <a:latin typeface="Times New Roman"/>
                <a:cs typeface="Times New Roman"/>
              </a:rPr>
              <a:t>a</a:t>
            </a:r>
            <a:r>
              <a:rPr dirty="0" smtClean="0" sz="1200" spc="0" u="sng">
                <a:solidFill>
                  <a:srgbClr val="0000FF"/>
                </a:solidFill>
                <a:latin typeface="Times New Roman"/>
                <a:cs typeface="Times New Roman"/>
              </a:rPr>
              <a:t>l </a:t>
            </a:r>
            <a:r>
              <a:rPr dirty="0" smtClean="0" sz="1200" spc="5" u="sng">
                <a:solidFill>
                  <a:srgbClr val="0000FF"/>
                </a:solidFill>
                <a:latin typeface="Times New Roman"/>
                <a:cs typeface="Times New Roman"/>
              </a:rPr>
              <a:t>S</a:t>
            </a:r>
            <a:r>
              <a:rPr dirty="0" smtClean="0" sz="1200" spc="0" u="sng">
                <a:solidFill>
                  <a:srgbClr val="0000FF"/>
                </a:solidFill>
                <a:latin typeface="Times New Roman"/>
                <a:cs typeface="Times New Roman"/>
              </a:rPr>
              <a:t>tudent</a:t>
            </a:r>
            <a:r>
              <a:rPr dirty="0" smtClean="0" sz="1200" spc="10" u="sng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mtClean="0" sz="1200" spc="-30" u="sng">
                <a:solidFill>
                  <a:srgbClr val="0000FF"/>
                </a:solidFill>
                <a:latin typeface="Times New Roman"/>
                <a:cs typeface="Times New Roman"/>
              </a:rPr>
              <a:t>L</a:t>
            </a:r>
            <a:r>
              <a:rPr dirty="0" smtClean="0" sz="1200" spc="10" u="sng">
                <a:solidFill>
                  <a:srgbClr val="0000FF"/>
                </a:solidFill>
                <a:latin typeface="Times New Roman"/>
                <a:cs typeface="Times New Roman"/>
              </a:rPr>
              <a:t>o</a:t>
            </a:r>
            <a:r>
              <a:rPr dirty="0" smtClean="0" sz="1200" spc="-5" u="sng">
                <a:solidFill>
                  <a:srgbClr val="0000FF"/>
                </a:solidFill>
                <a:latin typeface="Times New Roman"/>
                <a:cs typeface="Times New Roman"/>
              </a:rPr>
              <a:t>a</a:t>
            </a:r>
            <a:r>
              <a:rPr dirty="0" smtClean="0" sz="1200" spc="0" u="sng">
                <a:solidFill>
                  <a:srgbClr val="0000FF"/>
                </a:solidFill>
                <a:latin typeface="Times New Roman"/>
                <a:cs typeface="Times New Roman"/>
              </a:rPr>
              <a:t>n R</a:t>
            </a:r>
            <a:r>
              <a:rPr dirty="0" smtClean="0" sz="1200" spc="-5" u="sng">
                <a:solidFill>
                  <a:srgbClr val="0000FF"/>
                </a:solidFill>
                <a:latin typeface="Times New Roman"/>
                <a:cs typeface="Times New Roman"/>
              </a:rPr>
              <a:t>e</a:t>
            </a:r>
            <a:r>
              <a:rPr dirty="0" smtClean="0" sz="1200" spc="0" u="sng">
                <a:solidFill>
                  <a:srgbClr val="0000FF"/>
                </a:solidFill>
                <a:latin typeface="Times New Roman"/>
                <a:cs typeface="Times New Roman"/>
              </a:rPr>
              <a:t>p</a:t>
            </a:r>
            <a:r>
              <a:rPr dirty="0" smtClean="0" sz="1200" spc="15" u="sng">
                <a:solidFill>
                  <a:srgbClr val="0000FF"/>
                </a:solidFill>
                <a:latin typeface="Times New Roman"/>
                <a:cs typeface="Times New Roman"/>
              </a:rPr>
              <a:t>a</a:t>
            </a:r>
            <a:r>
              <a:rPr dirty="0" smtClean="0" sz="1200" spc="-25" u="sng">
                <a:solidFill>
                  <a:srgbClr val="0000FF"/>
                </a:solidFill>
                <a:latin typeface="Times New Roman"/>
                <a:cs typeface="Times New Roman"/>
              </a:rPr>
              <a:t>y</a:t>
            </a:r>
            <a:r>
              <a:rPr dirty="0" smtClean="0" sz="1200" spc="0" u="sng">
                <a:solidFill>
                  <a:srgbClr val="0000FF"/>
                </a:solidFill>
                <a:latin typeface="Times New Roman"/>
                <a:cs typeface="Times New Roman"/>
              </a:rPr>
              <a:t>ment p</a:t>
            </a:r>
            <a:r>
              <a:rPr dirty="0" smtClean="0" sz="1200" spc="5" u="sng">
                <a:solidFill>
                  <a:srgbClr val="0000FF"/>
                </a:solidFill>
                <a:latin typeface="Times New Roman"/>
                <a:cs typeface="Times New Roman"/>
              </a:rPr>
              <a:t>r</a:t>
            </a:r>
            <a:r>
              <a:rPr dirty="0" smtClean="0" sz="1200" spc="0" u="sng">
                <a:solidFill>
                  <a:srgbClr val="0000FF"/>
                </a:solidFill>
                <a:latin typeface="Times New Roman"/>
                <a:cs typeface="Times New Roman"/>
              </a:rPr>
              <a:t>ogr</a:t>
            </a:r>
            <a:r>
              <a:rPr dirty="0" smtClean="0" sz="1200" spc="-10" u="sng">
                <a:solidFill>
                  <a:srgbClr val="0000FF"/>
                </a:solidFill>
                <a:latin typeface="Times New Roman"/>
                <a:cs typeface="Times New Roman"/>
              </a:rPr>
              <a:t>a</a:t>
            </a:r>
            <a:r>
              <a:rPr dirty="0" smtClean="0" sz="1200" spc="15" u="sng">
                <a:solidFill>
                  <a:srgbClr val="0000FF"/>
                </a:solidFill>
                <a:latin typeface="Times New Roman"/>
                <a:cs typeface="Times New Roman"/>
              </a:rPr>
              <a:t>m</a:t>
            </a:r>
            <a:r>
              <a:rPr dirty="0" smtClean="0" sz="1200" spc="0">
                <a:latin typeface="Times New Roman"/>
                <a:cs typeface="Times New Roman"/>
              </a:rPr>
              <a:t>, p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rti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ipating a</a:t>
            </a:r>
            <a:r>
              <a:rPr dirty="0" smtClean="0" sz="1200" spc="5">
                <a:latin typeface="Times New Roman"/>
                <a:cs typeface="Times New Roman"/>
              </a:rPr>
              <a:t>ge</a:t>
            </a:r>
            <a:r>
              <a:rPr dirty="0" smtClean="0" sz="1200" spc="0">
                <a:latin typeface="Times New Roman"/>
                <a:cs typeface="Times New Roman"/>
              </a:rPr>
              <a:t>n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ies m</a:t>
            </a:r>
            <a:r>
              <a:rPr dirty="0" smtClean="0" sz="1200" spc="1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y</a:t>
            </a:r>
            <a:r>
              <a:rPr dirty="0" smtClean="0" sz="1200" spc="-25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5">
                <a:latin typeface="Times New Roman"/>
                <a:cs typeface="Times New Roman"/>
              </a:rPr>
              <a:t>w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rd</a:t>
            </a:r>
            <a:endParaRPr sz="1200">
              <a:latin typeface="Times New Roman"/>
              <a:cs typeface="Times New Roman"/>
            </a:endParaRPr>
          </a:p>
          <a:p>
            <a:pPr marL="12700" marR="387350">
              <a:lnSpc>
                <a:spcPts val="1380"/>
              </a:lnSpc>
              <a:spcBef>
                <a:spcPts val="65"/>
              </a:spcBef>
            </a:pPr>
            <a:r>
              <a:rPr dirty="0" smtClean="0" sz="1200">
                <a:latin typeface="Times New Roman"/>
                <a:cs typeface="Times New Roman"/>
              </a:rPr>
              <a:t>$10,000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plus a</a:t>
            </a:r>
            <a:r>
              <a:rPr dirty="0" smtClean="0" sz="1200" spc="5">
                <a:latin typeface="Times New Roman"/>
                <a:cs typeface="Times New Roman"/>
              </a:rPr>
              <a:t> </a:t>
            </a:r>
            <a:r>
              <a:rPr dirty="0" smtClean="0" sz="1200" spc="-25">
                <a:latin typeface="Times New Roman"/>
                <a:cs typeface="Times New Roman"/>
              </a:rPr>
              <a:t>y</a:t>
            </a:r>
            <a:r>
              <a:rPr dirty="0" smtClean="0" sz="1200" spc="5">
                <a:latin typeface="Times New Roman"/>
                <a:cs typeface="Times New Roman"/>
              </a:rPr>
              <a:t>e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r, up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10">
                <a:latin typeface="Times New Roman"/>
                <a:cs typeface="Times New Roman"/>
              </a:rPr>
              <a:t>t</a:t>
            </a:r>
            <a:r>
              <a:rPr dirty="0" smtClean="0" sz="1200" spc="0">
                <a:latin typeface="Times New Roman"/>
                <a:cs typeface="Times New Roman"/>
              </a:rPr>
              <a:t>o a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tot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l of $60,000, tow</a:t>
            </a:r>
            <a:r>
              <a:rPr dirty="0" smtClean="0" sz="1200" spc="-10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rds the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p</a:t>
            </a:r>
            <a:r>
              <a:rPr dirty="0" smtClean="0" sz="1200" spc="15">
                <a:latin typeface="Times New Roman"/>
                <a:cs typeface="Times New Roman"/>
              </a:rPr>
              <a:t>a</a:t>
            </a:r>
            <a:r>
              <a:rPr dirty="0" smtClean="0" sz="1200" spc="-25">
                <a:latin typeface="Times New Roman"/>
                <a:cs typeface="Times New Roman"/>
              </a:rPr>
              <a:t>y</a:t>
            </a:r>
            <a:r>
              <a:rPr dirty="0" smtClean="0" sz="1200" spc="0">
                <a:latin typeface="Times New Roman"/>
                <a:cs typeface="Times New Roman"/>
              </a:rPr>
              <a:t>ment of</a:t>
            </a:r>
            <a:r>
              <a:rPr dirty="0" smtClean="0" sz="1200" spc="15">
                <a:latin typeface="Times New Roman"/>
                <a:cs typeface="Times New Roman"/>
              </a:rPr>
              <a:t> </a:t>
            </a:r>
            <a:r>
              <a:rPr dirty="0" smtClean="0" sz="1200" spc="-25">
                <a:latin typeface="Times New Roman"/>
                <a:cs typeface="Times New Roman"/>
              </a:rPr>
              <a:t>y</a:t>
            </a:r>
            <a:r>
              <a:rPr dirty="0" smtClean="0" sz="1200" spc="0">
                <a:latin typeface="Times New Roman"/>
                <a:cs typeface="Times New Roman"/>
              </a:rPr>
              <a:t>o</a:t>
            </a:r>
            <a:r>
              <a:rPr dirty="0" smtClean="0" sz="1200" spc="10">
                <a:latin typeface="Times New Roman"/>
                <a:cs typeface="Times New Roman"/>
              </a:rPr>
              <a:t>u</a:t>
            </a:r>
            <a:r>
              <a:rPr dirty="0" smtClean="0" sz="1200" spc="0">
                <a:latin typeface="Times New Roman"/>
                <a:cs typeface="Times New Roman"/>
              </a:rPr>
              <a:t>r</a:t>
            </a:r>
            <a:r>
              <a:rPr dirty="0" smtClean="0" sz="1200" spc="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student lo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ns.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-30">
                <a:latin typeface="Times New Roman"/>
                <a:cs typeface="Times New Roman"/>
              </a:rPr>
              <a:t>I</a:t>
            </a:r>
            <a:r>
              <a:rPr dirty="0" smtClean="0" sz="1200" spc="0">
                <a:latin typeface="Times New Roman"/>
                <a:cs typeface="Times New Roman"/>
              </a:rPr>
              <a:t>n</a:t>
            </a:r>
            <a:r>
              <a:rPr dirty="0" smtClean="0" sz="1200" spc="0">
                <a:latin typeface="Times New Roman"/>
                <a:cs typeface="Times New Roman"/>
              </a:rPr>
              <a:t> r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turn,</a:t>
            </a:r>
            <a:r>
              <a:rPr dirty="0" smtClean="0" sz="1200" spc="20">
                <a:latin typeface="Times New Roman"/>
                <a:cs typeface="Times New Roman"/>
              </a:rPr>
              <a:t> </a:t>
            </a:r>
            <a:r>
              <a:rPr dirty="0" smtClean="0" sz="1200" spc="-25">
                <a:latin typeface="Times New Roman"/>
                <a:cs typeface="Times New Roman"/>
              </a:rPr>
              <a:t>y</a:t>
            </a:r>
            <a:r>
              <a:rPr dirty="0" smtClean="0" sz="1200" spc="0">
                <a:latin typeface="Times New Roman"/>
                <a:cs typeface="Times New Roman"/>
              </a:rPr>
              <a:t>ou h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10">
                <a:latin typeface="Times New Roman"/>
                <a:cs typeface="Times New Roman"/>
              </a:rPr>
              <a:t>v</a:t>
            </a:r>
            <a:r>
              <a:rPr dirty="0" smtClean="0" sz="1200" spc="0">
                <a:latin typeface="Times New Roman"/>
                <a:cs typeface="Times New Roman"/>
              </a:rPr>
              <a:t>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to wo</a:t>
            </a:r>
            <a:r>
              <a:rPr dirty="0" smtClean="0" sz="1200" spc="-5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k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t th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t ag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n</a:t>
            </a:r>
            <a:r>
              <a:rPr dirty="0" smtClean="0" sz="1200" spc="1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y</a:t>
            </a:r>
            <a:r>
              <a:rPr dirty="0" smtClean="0" sz="1200" spc="-1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for</a:t>
            </a:r>
            <a:r>
              <a:rPr dirty="0" smtClean="0" sz="1200" spc="-10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t l</a:t>
            </a:r>
            <a:r>
              <a:rPr dirty="0" smtClean="0" sz="1200" spc="5">
                <a:latin typeface="Times New Roman"/>
                <a:cs typeface="Times New Roman"/>
              </a:rPr>
              <a:t>e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st 3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-25">
                <a:latin typeface="Times New Roman"/>
                <a:cs typeface="Times New Roman"/>
              </a:rPr>
              <a:t>y</a:t>
            </a:r>
            <a:r>
              <a:rPr dirty="0" smtClean="0" sz="1200" spc="5">
                <a:latin typeface="Times New Roman"/>
                <a:cs typeface="Times New Roman"/>
              </a:rPr>
              <a:t>e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rs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or mo</a:t>
            </a:r>
            <a:r>
              <a:rPr dirty="0" smtClean="0" sz="1200" spc="5">
                <a:latin typeface="Times New Roman"/>
                <a:cs typeface="Times New Roman"/>
              </a:rPr>
              <a:t>r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ts val="1300"/>
              </a:lnSpc>
              <a:spcBef>
                <a:spcPts val="92"/>
              </a:spcBef>
            </a:pPr>
            <a:endParaRPr sz="1300"/>
          </a:p>
          <a:p>
            <a:pPr marL="12700" marR="27305">
              <a:lnSpc>
                <a:spcPts val="1380"/>
              </a:lnSpc>
            </a:pPr>
            <a:r>
              <a:rPr dirty="0" smtClean="0" sz="1200">
                <a:latin typeface="Times New Roman"/>
                <a:cs typeface="Times New Roman"/>
              </a:rPr>
              <a:t>All 15 </a:t>
            </a:r>
            <a:r>
              <a:rPr dirty="0" smtClean="0" sz="1200" spc="-5">
                <a:latin typeface="Times New Roman"/>
                <a:cs typeface="Times New Roman"/>
              </a:rPr>
              <a:t>ca</a:t>
            </a:r>
            <a:r>
              <a:rPr dirty="0" smtClean="0" sz="1200" spc="0">
                <a:latin typeface="Times New Roman"/>
                <a:cs typeface="Times New Roman"/>
              </a:rPr>
              <a:t>binet</a:t>
            </a:r>
            <a:r>
              <a:rPr dirty="0" smtClean="0" sz="1200" spc="-5">
                <a:latin typeface="Times New Roman"/>
                <a:cs typeface="Times New Roman"/>
              </a:rPr>
              <a:t>-</a:t>
            </a:r>
            <a:r>
              <a:rPr dirty="0" smtClean="0" sz="1200" spc="0">
                <a:latin typeface="Times New Roman"/>
                <a:cs typeface="Times New Roman"/>
              </a:rPr>
              <a:t>lev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l </a:t>
            </a:r>
            <a:r>
              <a:rPr dirty="0" smtClean="0" sz="1200" spc="10">
                <a:latin typeface="Times New Roman"/>
                <a:cs typeface="Times New Roman"/>
              </a:rPr>
              <a:t>d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p</a:t>
            </a:r>
            <a:r>
              <a:rPr dirty="0" smtClean="0" sz="1200" spc="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rtm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nts</a:t>
            </a:r>
            <a:r>
              <a:rPr dirty="0" smtClean="0" sz="1200" spc="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in USA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p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rti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ip</a:t>
            </a:r>
            <a:r>
              <a:rPr dirty="0" smtClean="0" sz="1200" spc="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te in the p</a:t>
            </a:r>
            <a:r>
              <a:rPr dirty="0" smtClean="0" sz="1200" spc="-10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ogr</a:t>
            </a:r>
            <a:r>
              <a:rPr dirty="0" smtClean="0" sz="1200" spc="-10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m, plus more</a:t>
            </a:r>
            <a:r>
              <a:rPr dirty="0" smtClean="0" sz="1200" spc="-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than 20</a:t>
            </a:r>
            <a:r>
              <a:rPr dirty="0" smtClean="0" sz="1200" spc="0">
                <a:latin typeface="Times New Roman"/>
                <a:cs typeface="Times New Roman"/>
              </a:rPr>
              <a:t> indep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nd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nt a</a:t>
            </a:r>
            <a:r>
              <a:rPr dirty="0" smtClean="0" sz="1200" spc="5">
                <a:latin typeface="Times New Roman"/>
                <a:cs typeface="Times New Roman"/>
              </a:rPr>
              <a:t>g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n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ies. </a:t>
            </a:r>
            <a:r>
              <a:rPr dirty="0" smtClean="0" sz="1200" spc="10">
                <a:latin typeface="Times New Roman"/>
                <a:cs typeface="Times New Roman"/>
              </a:rPr>
              <a:t>M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10">
                <a:latin typeface="Times New Roman"/>
                <a:cs typeface="Times New Roman"/>
              </a:rPr>
              <a:t>n</a:t>
            </a:r>
            <a:r>
              <a:rPr dirty="0" smtClean="0" sz="1200" spc="0">
                <a:latin typeface="Times New Roman"/>
                <a:cs typeface="Times New Roman"/>
              </a:rPr>
              <a:t>y</a:t>
            </a:r>
            <a:r>
              <a:rPr dirty="0" smtClean="0" sz="1200" spc="-15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g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10">
                <a:latin typeface="Times New Roman"/>
                <a:cs typeface="Times New Roman"/>
              </a:rPr>
              <a:t>n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ies sp</a:t>
            </a:r>
            <a:r>
              <a:rPr dirty="0" smtClean="0" sz="1200" spc="-5">
                <a:latin typeface="Times New Roman"/>
                <a:cs typeface="Times New Roman"/>
              </a:rPr>
              <a:t>ec</a:t>
            </a:r>
            <a:r>
              <a:rPr dirty="0" smtClean="0" sz="1200" spc="0">
                <a:latin typeface="Times New Roman"/>
                <a:cs typeface="Times New Roman"/>
              </a:rPr>
              <a:t>i</a:t>
            </a:r>
            <a:r>
              <a:rPr dirty="0" smtClean="0" sz="1200" spc="20">
                <a:latin typeface="Times New Roman"/>
                <a:cs typeface="Times New Roman"/>
              </a:rPr>
              <a:t>f</a:t>
            </a:r>
            <a:r>
              <a:rPr dirty="0" smtClean="0" sz="1200" spc="0">
                <a:latin typeface="Times New Roman"/>
                <a:cs typeface="Times New Roman"/>
              </a:rPr>
              <a:t>y</a:t>
            </a:r>
            <a:r>
              <a:rPr dirty="0" smtClean="0" sz="1200" spc="-2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</a:t>
            </a:r>
            <a:r>
              <a:rPr dirty="0" smtClean="0" sz="1200" spc="10">
                <a:latin typeface="Times New Roman"/>
                <a:cs typeface="Times New Roman"/>
              </a:rPr>
              <a:t>h</a:t>
            </a:r>
            <a:r>
              <a:rPr dirty="0" smtClean="0" sz="1200" spc="0">
                <a:latin typeface="Times New Roman"/>
                <a:cs typeface="Times New Roman"/>
              </a:rPr>
              <a:t>e</a:t>
            </a:r>
            <a:r>
              <a:rPr dirty="0" smtClean="0" sz="1200" spc="5">
                <a:latin typeface="Times New Roman"/>
                <a:cs typeface="Times New Roman"/>
              </a:rPr>
              <a:t> </a:t>
            </a:r>
            <a:r>
              <a:rPr dirty="0" smtClean="0" sz="1200" spc="10">
                <a:latin typeface="Times New Roman"/>
                <a:cs typeface="Times New Roman"/>
              </a:rPr>
              <a:t>t</a:t>
            </a:r>
            <a:r>
              <a:rPr dirty="0" smtClean="0" sz="1200" spc="-25">
                <a:latin typeface="Times New Roman"/>
                <a:cs typeface="Times New Roman"/>
              </a:rPr>
              <a:t>y</a:t>
            </a:r>
            <a:r>
              <a:rPr dirty="0" smtClean="0" sz="1200" spc="0">
                <a:latin typeface="Times New Roman"/>
                <a:cs typeface="Times New Roman"/>
              </a:rPr>
              <a:t>p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s of </a:t>
            </a:r>
            <a:r>
              <a:rPr dirty="0" smtClean="0" sz="1200" spc="5">
                <a:latin typeface="Times New Roman"/>
                <a:cs typeface="Times New Roman"/>
              </a:rPr>
              <a:t>d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gre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s n</a:t>
            </a:r>
            <a:r>
              <a:rPr dirty="0" smtClean="0" sz="1200" spc="5">
                <a:latin typeface="Times New Roman"/>
                <a:cs typeface="Times New Roman"/>
              </a:rPr>
              <a:t>e</a:t>
            </a:r>
            <a:r>
              <a:rPr dirty="0" smtClean="0" sz="1200" spc="-5">
                <a:latin typeface="Times New Roman"/>
                <a:cs typeface="Times New Roman"/>
              </a:rPr>
              <a:t>ce</a:t>
            </a:r>
            <a:r>
              <a:rPr dirty="0" smtClean="0" sz="1200" spc="0">
                <a:latin typeface="Times New Roman"/>
                <a:cs typeface="Times New Roman"/>
              </a:rPr>
              <a:t>ss</a:t>
            </a:r>
            <a:r>
              <a:rPr dirty="0" smtClean="0" sz="1200" spc="5">
                <a:latin typeface="Times New Roman"/>
                <a:cs typeface="Times New Roman"/>
              </a:rPr>
              <a:t>ar</a:t>
            </a:r>
            <a:r>
              <a:rPr dirty="0" smtClean="0" sz="1200" spc="0">
                <a:latin typeface="Times New Roman"/>
                <a:cs typeface="Times New Roman"/>
              </a:rPr>
              <a:t>y</a:t>
            </a:r>
            <a:r>
              <a:rPr dirty="0" smtClean="0" sz="1200" spc="-1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to quali</a:t>
            </a:r>
            <a:r>
              <a:rPr dirty="0" smtClean="0" sz="1200" spc="20">
                <a:latin typeface="Times New Roman"/>
                <a:cs typeface="Times New Roman"/>
              </a:rPr>
              <a:t>f</a:t>
            </a:r>
            <a:r>
              <a:rPr dirty="0" smtClean="0" sz="1200" spc="0">
                <a:latin typeface="Times New Roman"/>
                <a:cs typeface="Times New Roman"/>
              </a:rPr>
              <a:t>y</a:t>
            </a:r>
            <a:r>
              <a:rPr dirty="0" smtClean="0" sz="1200" spc="-2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f</a:t>
            </a:r>
            <a:r>
              <a:rPr dirty="0" smtClean="0" sz="1200" spc="5">
                <a:latin typeface="Times New Roman"/>
                <a:cs typeface="Times New Roman"/>
              </a:rPr>
              <a:t>o</a:t>
            </a:r>
            <a:r>
              <a:rPr dirty="0" smtClean="0" sz="1200" spc="0">
                <a:latin typeface="Times New Roman"/>
                <a:cs typeface="Times New Roman"/>
              </a:rPr>
              <a:t>r the</a:t>
            </a:r>
            <a:r>
              <a:rPr dirty="0" smtClean="0" sz="1200" spc="0">
                <a:latin typeface="Times New Roman"/>
                <a:cs typeface="Times New Roman"/>
              </a:rPr>
              <a:t> prog</a:t>
            </a:r>
            <a:r>
              <a:rPr dirty="0" smtClean="0" sz="1200" spc="-10">
                <a:latin typeface="Times New Roman"/>
                <a:cs typeface="Times New Roman"/>
              </a:rPr>
              <a:t>r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m and </a:t>
            </a:r>
            <a:r>
              <a:rPr dirty="0" smtClean="0" sz="1200" spc="-5">
                <a:latin typeface="Times New Roman"/>
                <a:cs typeface="Times New Roman"/>
              </a:rPr>
              <a:t>w</a:t>
            </a:r>
            <a:r>
              <a:rPr dirty="0" smtClean="0" sz="1200" spc="0">
                <a:latin typeface="Times New Roman"/>
                <a:cs typeface="Times New Roman"/>
              </a:rPr>
              <a:t>ill t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ilor </a:t>
            </a:r>
            <a:r>
              <a:rPr dirty="0" smtClean="0" sz="1200" spc="5">
                <a:latin typeface="Times New Roman"/>
                <a:cs typeface="Times New Roman"/>
              </a:rPr>
              <a:t>t</a:t>
            </a:r>
            <a:r>
              <a:rPr dirty="0" smtClean="0" sz="1200" spc="0">
                <a:latin typeface="Times New Roman"/>
                <a:cs typeface="Times New Roman"/>
              </a:rPr>
              <a:t>h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ir pl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ns to r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ruit highly</a:t>
            </a:r>
            <a:r>
              <a:rPr dirty="0" smtClean="0" sz="1200" spc="-1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qu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lifi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d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ca</a:t>
            </a:r>
            <a:r>
              <a:rPr dirty="0" smtClean="0" sz="1200" spc="0">
                <a:latin typeface="Times New Roman"/>
                <a:cs typeface="Times New Roman"/>
              </a:rPr>
              <a:t>ndida</a:t>
            </a:r>
            <a:r>
              <a:rPr dirty="0" smtClean="0" sz="1200" spc="10">
                <a:latin typeface="Times New Roman"/>
                <a:cs typeface="Times New Roman"/>
              </a:rPr>
              <a:t>t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s for h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r</a:t>
            </a:r>
            <a:r>
              <a:rPr dirty="0" smtClean="0" sz="1200" spc="15">
                <a:latin typeface="Times New Roman"/>
                <a:cs typeface="Times New Roman"/>
              </a:rPr>
              <a:t>d</a:t>
            </a:r>
            <a:r>
              <a:rPr dirty="0" smtClean="0" sz="1200" spc="-5">
                <a:latin typeface="Times New Roman"/>
                <a:cs typeface="Times New Roman"/>
              </a:rPr>
              <a:t>-</a:t>
            </a:r>
            <a:r>
              <a:rPr dirty="0" smtClean="0" sz="1200" spc="0">
                <a:latin typeface="Times New Roman"/>
                <a:cs typeface="Times New Roman"/>
              </a:rPr>
              <a:t>to</a:t>
            </a:r>
            <a:r>
              <a:rPr dirty="0" smtClean="0" sz="1200" spc="-5">
                <a:latin typeface="Times New Roman"/>
                <a:cs typeface="Times New Roman"/>
              </a:rPr>
              <a:t>-</a:t>
            </a:r>
            <a:r>
              <a:rPr dirty="0" smtClean="0" sz="1200" spc="0">
                <a:latin typeface="Times New Roman"/>
                <a:cs typeface="Times New Roman"/>
              </a:rPr>
              <a:t>fill positions.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ts val="1300"/>
              </a:lnSpc>
              <a:spcBef>
                <a:spcPts val="7"/>
              </a:spcBef>
            </a:pPr>
            <a:endParaRPr sz="1300"/>
          </a:p>
          <a:p>
            <a:pPr marL="12700">
              <a:lnSpc>
                <a:spcPct val="100000"/>
              </a:lnSpc>
            </a:pPr>
            <a:r>
              <a:rPr dirty="0" smtClean="0" sz="1200">
                <a:latin typeface="Times New Roman"/>
                <a:cs typeface="Times New Roman"/>
              </a:rPr>
              <a:t>The</a:t>
            </a:r>
            <a:r>
              <a:rPr dirty="0" smtClean="0" sz="1200" spc="-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most 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ommon 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du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tion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l lo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ns whi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h qu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li</a:t>
            </a:r>
            <a:r>
              <a:rPr dirty="0" smtClean="0" sz="1200" spc="5">
                <a:latin typeface="Times New Roman"/>
                <a:cs typeface="Times New Roman"/>
              </a:rPr>
              <a:t>f</a:t>
            </a:r>
            <a:r>
              <a:rPr dirty="0" smtClean="0" sz="1200" spc="0">
                <a:latin typeface="Times New Roman"/>
                <a:cs typeface="Times New Roman"/>
              </a:rPr>
              <a:t>y</a:t>
            </a:r>
            <a:r>
              <a:rPr dirty="0" smtClean="0" sz="1200" spc="-1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f</a:t>
            </a:r>
            <a:r>
              <a:rPr dirty="0" smtClean="0" sz="1200" spc="5">
                <a:latin typeface="Times New Roman"/>
                <a:cs typeface="Times New Roman"/>
              </a:rPr>
              <a:t>o</a:t>
            </a:r>
            <a:r>
              <a:rPr dirty="0" smtClean="0" sz="1200" spc="0">
                <a:latin typeface="Times New Roman"/>
                <a:cs typeface="Times New Roman"/>
              </a:rPr>
              <a:t>r </a:t>
            </a:r>
            <a:r>
              <a:rPr dirty="0" smtClean="0" sz="1200" spc="-10">
                <a:latin typeface="Times New Roman"/>
                <a:cs typeface="Times New Roman"/>
              </a:rPr>
              <a:t>r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10">
                <a:latin typeface="Times New Roman"/>
                <a:cs typeface="Times New Roman"/>
              </a:rPr>
              <a:t>p</a:t>
            </a:r>
            <a:r>
              <a:rPr dirty="0" smtClean="0" sz="1200" spc="15">
                <a:latin typeface="Times New Roman"/>
                <a:cs typeface="Times New Roman"/>
              </a:rPr>
              <a:t>a</a:t>
            </a:r>
            <a:r>
              <a:rPr dirty="0" smtClean="0" sz="1200" spc="-40">
                <a:latin typeface="Times New Roman"/>
                <a:cs typeface="Times New Roman"/>
              </a:rPr>
              <a:t>y</a:t>
            </a:r>
            <a:r>
              <a:rPr dirty="0" smtClean="0" sz="1200" spc="10">
                <a:latin typeface="Times New Roman"/>
                <a:cs typeface="Times New Roman"/>
              </a:rPr>
              <a:t>m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nt in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lude: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ts val="1400"/>
              </a:lnSpc>
              <a:spcBef>
                <a:spcPts val="39"/>
              </a:spcBef>
            </a:pPr>
            <a:endParaRPr sz="1400"/>
          </a:p>
          <a:p>
            <a:pPr marL="469265" marR="156210" indent="-228600">
              <a:lnSpc>
                <a:spcPts val="1380"/>
              </a:lnSpc>
              <a:buSzPct val="83333"/>
              <a:buFont typeface="Symbol"/>
              <a:buChar char=""/>
              <a:tabLst>
                <a:tab pos="469265" algn="l"/>
              </a:tabLst>
            </a:pPr>
            <a:r>
              <a:rPr dirty="0" smtClean="0" sz="1200" u="sng">
                <a:solidFill>
                  <a:srgbClr val="0000FF"/>
                </a:solidFill>
                <a:latin typeface="Times New Roman"/>
                <a:cs typeface="Times New Roman"/>
              </a:rPr>
              <a:t>F</a:t>
            </a:r>
            <a:r>
              <a:rPr dirty="0" smtClean="0" sz="1200" spc="-5" u="sng">
                <a:solidFill>
                  <a:srgbClr val="0000FF"/>
                </a:solidFill>
                <a:latin typeface="Times New Roman"/>
                <a:cs typeface="Times New Roman"/>
              </a:rPr>
              <a:t>e</a:t>
            </a:r>
            <a:r>
              <a:rPr dirty="0" smtClean="0" sz="1200" spc="0" u="sng">
                <a:solidFill>
                  <a:srgbClr val="0000FF"/>
                </a:solidFill>
                <a:latin typeface="Times New Roman"/>
                <a:cs typeface="Times New Roman"/>
              </a:rPr>
              <a:t>d</a:t>
            </a:r>
            <a:r>
              <a:rPr dirty="0" smtClean="0" sz="1200" spc="-5" u="sng">
                <a:solidFill>
                  <a:srgbClr val="0000FF"/>
                </a:solidFill>
                <a:latin typeface="Times New Roman"/>
                <a:cs typeface="Times New Roman"/>
              </a:rPr>
              <a:t>e</a:t>
            </a:r>
            <a:r>
              <a:rPr dirty="0" smtClean="0" sz="1200" spc="0" u="sng">
                <a:solidFill>
                  <a:srgbClr val="0000FF"/>
                </a:solidFill>
                <a:latin typeface="Times New Roman"/>
                <a:cs typeface="Times New Roman"/>
              </a:rPr>
              <a:t>r</a:t>
            </a:r>
            <a:r>
              <a:rPr dirty="0" smtClean="0" sz="1200" spc="-10" u="sng">
                <a:solidFill>
                  <a:srgbClr val="0000FF"/>
                </a:solidFill>
                <a:latin typeface="Times New Roman"/>
                <a:cs typeface="Times New Roman"/>
              </a:rPr>
              <a:t>a</a:t>
            </a:r>
            <a:r>
              <a:rPr dirty="0" smtClean="0" sz="1200" spc="0" u="sng">
                <a:solidFill>
                  <a:srgbClr val="0000FF"/>
                </a:solidFill>
                <a:latin typeface="Times New Roman"/>
                <a:cs typeface="Times New Roman"/>
              </a:rPr>
              <a:t>l</a:t>
            </a:r>
            <a:r>
              <a:rPr dirty="0" smtClean="0" sz="1200" spc="0" u="sng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mtClean="0" sz="1200" spc="5" u="sng">
                <a:solidFill>
                  <a:srgbClr val="0000FF"/>
                </a:solidFill>
                <a:latin typeface="Times New Roman"/>
                <a:cs typeface="Times New Roman"/>
              </a:rPr>
              <a:t>F</a:t>
            </a:r>
            <a:r>
              <a:rPr dirty="0" smtClean="0" sz="1200" spc="-5" u="sng">
                <a:solidFill>
                  <a:srgbClr val="0000FF"/>
                </a:solidFill>
                <a:latin typeface="Times New Roman"/>
                <a:cs typeface="Times New Roman"/>
              </a:rPr>
              <a:t>a</a:t>
            </a:r>
            <a:r>
              <a:rPr dirty="0" smtClean="0" sz="1200" spc="0" u="sng">
                <a:solidFill>
                  <a:srgbClr val="0000FF"/>
                </a:solidFill>
                <a:latin typeface="Times New Roman"/>
                <a:cs typeface="Times New Roman"/>
              </a:rPr>
              <a:t>mi</a:t>
            </a:r>
            <a:r>
              <a:rPr dirty="0" smtClean="0" sz="1200" spc="10" u="sng">
                <a:solidFill>
                  <a:srgbClr val="0000FF"/>
                </a:solidFill>
                <a:latin typeface="Times New Roman"/>
                <a:cs typeface="Times New Roman"/>
              </a:rPr>
              <a:t>l</a:t>
            </a:r>
            <a:r>
              <a:rPr dirty="0" smtClean="0" sz="1200" spc="0" u="sng">
                <a:solidFill>
                  <a:srgbClr val="0000FF"/>
                </a:solidFill>
                <a:latin typeface="Times New Roman"/>
                <a:cs typeface="Times New Roman"/>
              </a:rPr>
              <a:t>y</a:t>
            </a:r>
            <a:r>
              <a:rPr dirty="0" smtClean="0" sz="1200" spc="-25" u="sng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mtClean="0" sz="1200" spc="0" u="sng">
                <a:solidFill>
                  <a:srgbClr val="0000FF"/>
                </a:solidFill>
                <a:latin typeface="Times New Roman"/>
                <a:cs typeface="Times New Roman"/>
              </a:rPr>
              <a:t>Ed</a:t>
            </a:r>
            <a:r>
              <a:rPr dirty="0" smtClean="0" sz="1200" spc="5" u="sng">
                <a:solidFill>
                  <a:srgbClr val="0000FF"/>
                </a:solidFill>
                <a:latin typeface="Times New Roman"/>
                <a:cs typeface="Times New Roman"/>
              </a:rPr>
              <a:t>u</a:t>
            </a:r>
            <a:r>
              <a:rPr dirty="0" smtClean="0" sz="1200" spc="-5" u="sng">
                <a:solidFill>
                  <a:srgbClr val="0000FF"/>
                </a:solidFill>
                <a:latin typeface="Times New Roman"/>
                <a:cs typeface="Times New Roman"/>
              </a:rPr>
              <a:t>c</a:t>
            </a:r>
            <a:r>
              <a:rPr dirty="0" smtClean="0" sz="1200" spc="-5" u="sng">
                <a:solidFill>
                  <a:srgbClr val="0000FF"/>
                </a:solidFill>
                <a:latin typeface="Times New Roman"/>
                <a:cs typeface="Times New Roman"/>
              </a:rPr>
              <a:t>a</a:t>
            </a:r>
            <a:r>
              <a:rPr dirty="0" smtClean="0" sz="1200" spc="0" u="sng">
                <a:solidFill>
                  <a:srgbClr val="0000FF"/>
                </a:solidFill>
                <a:latin typeface="Times New Roman"/>
                <a:cs typeface="Times New Roman"/>
              </a:rPr>
              <a:t>ti</a:t>
            </a:r>
            <a:r>
              <a:rPr dirty="0" smtClean="0" sz="1200" spc="10" u="sng">
                <a:solidFill>
                  <a:srgbClr val="0000FF"/>
                </a:solidFill>
                <a:latin typeface="Times New Roman"/>
                <a:cs typeface="Times New Roman"/>
              </a:rPr>
              <a:t>o</a:t>
            </a:r>
            <a:r>
              <a:rPr dirty="0" smtClean="0" sz="1200" spc="0" u="sng">
                <a:solidFill>
                  <a:srgbClr val="0000FF"/>
                </a:solidFill>
                <a:latin typeface="Times New Roman"/>
                <a:cs typeface="Times New Roman"/>
              </a:rPr>
              <a:t>n</a:t>
            </a:r>
            <a:r>
              <a:rPr dirty="0" smtClean="0" sz="1200" spc="10" u="sng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mtClean="0" sz="1200" spc="-30" u="sng">
                <a:solidFill>
                  <a:srgbClr val="0000FF"/>
                </a:solidFill>
                <a:latin typeface="Times New Roman"/>
                <a:cs typeface="Times New Roman"/>
              </a:rPr>
              <a:t>L</a:t>
            </a:r>
            <a:r>
              <a:rPr dirty="0" smtClean="0" sz="1200" spc="0" u="sng">
                <a:solidFill>
                  <a:srgbClr val="0000FF"/>
                </a:solidFill>
                <a:latin typeface="Times New Roman"/>
                <a:cs typeface="Times New Roman"/>
              </a:rPr>
              <a:t>o</a:t>
            </a:r>
            <a:r>
              <a:rPr dirty="0" smtClean="0" sz="1200" spc="-5" u="sng">
                <a:solidFill>
                  <a:srgbClr val="0000FF"/>
                </a:solidFill>
                <a:latin typeface="Times New Roman"/>
                <a:cs typeface="Times New Roman"/>
              </a:rPr>
              <a:t>a</a:t>
            </a:r>
            <a:r>
              <a:rPr dirty="0" smtClean="0" sz="1200" spc="0" u="sng">
                <a:solidFill>
                  <a:srgbClr val="0000FF"/>
                </a:solidFill>
                <a:latin typeface="Times New Roman"/>
                <a:cs typeface="Times New Roman"/>
              </a:rPr>
              <a:t>ns</a:t>
            </a:r>
            <a:r>
              <a:rPr dirty="0" smtClean="0" sz="1200" spc="25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(su</a:t>
            </a:r>
            <a:r>
              <a:rPr dirty="0" smtClean="0" sz="1200" spc="-10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h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s subsidi</a:t>
            </a:r>
            <a:r>
              <a:rPr dirty="0" smtClean="0" sz="1200" spc="5">
                <a:latin typeface="Times New Roman"/>
                <a:cs typeface="Times New Roman"/>
              </a:rPr>
              <a:t>z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d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nd unsubsidi</a:t>
            </a:r>
            <a:r>
              <a:rPr dirty="0" smtClean="0" sz="1200" spc="5">
                <a:latin typeface="Times New Roman"/>
                <a:cs typeface="Times New Roman"/>
              </a:rPr>
              <a:t>z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d F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d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</a:t>
            </a:r>
            <a:r>
              <a:rPr dirty="0" smtClean="0" sz="1200" spc="-10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l </a:t>
            </a:r>
            <a:r>
              <a:rPr dirty="0" smtClean="0" sz="1200" spc="5">
                <a:latin typeface="Times New Roman"/>
                <a:cs typeface="Times New Roman"/>
              </a:rPr>
              <a:t>S</a:t>
            </a:r>
            <a:r>
              <a:rPr dirty="0" smtClean="0" sz="1200" spc="0">
                <a:latin typeface="Times New Roman"/>
                <a:cs typeface="Times New Roman"/>
              </a:rPr>
              <a:t>ta</a:t>
            </a:r>
            <a:r>
              <a:rPr dirty="0" smtClean="0" sz="1200" spc="-10">
                <a:latin typeface="Times New Roman"/>
                <a:cs typeface="Times New Roman"/>
              </a:rPr>
              <a:t>f</a:t>
            </a:r>
            <a:r>
              <a:rPr dirty="0" smtClean="0" sz="1200" spc="0">
                <a:latin typeface="Times New Roman"/>
                <a:cs typeface="Times New Roman"/>
              </a:rPr>
              <a:t>f</a:t>
            </a:r>
            <a:r>
              <a:rPr dirty="0" smtClean="0" sz="1200" spc="5">
                <a:latin typeface="Times New Roman"/>
                <a:cs typeface="Times New Roman"/>
              </a:rPr>
              <a:t>o</a:t>
            </a:r>
            <a:r>
              <a:rPr dirty="0" smtClean="0" sz="1200" spc="0">
                <a:latin typeface="Times New Roman"/>
                <a:cs typeface="Times New Roman"/>
              </a:rPr>
              <a:t>rd</a:t>
            </a:r>
            <a:r>
              <a:rPr dirty="0" smtClean="0" sz="1200" spc="0">
                <a:latin typeface="Times New Roman"/>
                <a:cs typeface="Times New Roman"/>
              </a:rPr>
              <a:t> </a:t>
            </a:r>
            <a:r>
              <a:rPr dirty="0" smtClean="0" sz="1200" spc="-15">
                <a:latin typeface="Times New Roman"/>
                <a:cs typeface="Times New Roman"/>
              </a:rPr>
              <a:t>L</a:t>
            </a:r>
            <a:r>
              <a:rPr dirty="0" smtClean="0" sz="1200" spc="0">
                <a:latin typeface="Times New Roman"/>
                <a:cs typeface="Times New Roman"/>
              </a:rPr>
              <a:t>o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</a:t>
            </a:r>
            <a:r>
              <a:rPr dirty="0" smtClean="0" sz="1200" spc="10">
                <a:latin typeface="Times New Roman"/>
                <a:cs typeface="Times New Roman"/>
              </a:rPr>
              <a:t>s</a:t>
            </a:r>
            <a:r>
              <a:rPr dirty="0" smtClean="0" sz="1200" spc="0">
                <a:latin typeface="Times New Roman"/>
                <a:cs typeface="Times New Roman"/>
              </a:rPr>
              <a:t>)</a:t>
            </a:r>
            <a:endParaRPr sz="1200">
              <a:latin typeface="Times New Roman"/>
              <a:cs typeface="Times New Roman"/>
            </a:endParaRPr>
          </a:p>
          <a:p>
            <a:pPr marL="469265" indent="-228600">
              <a:lnSpc>
                <a:spcPts val="1345"/>
              </a:lnSpc>
              <a:buSzPct val="83333"/>
              <a:buFont typeface="Symbol"/>
              <a:buChar char=""/>
              <a:tabLst>
                <a:tab pos="469265" algn="l"/>
              </a:tabLst>
            </a:pPr>
            <a:r>
              <a:rPr dirty="0" smtClean="0" sz="1200">
                <a:latin typeface="Times New Roman"/>
                <a:cs typeface="Times New Roman"/>
              </a:rPr>
              <a:t>Dir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t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-15">
                <a:latin typeface="Times New Roman"/>
                <a:cs typeface="Times New Roman"/>
              </a:rPr>
              <a:t>L</a:t>
            </a:r>
            <a:r>
              <a:rPr dirty="0" smtClean="0" sz="1200" spc="0">
                <a:latin typeface="Times New Roman"/>
                <a:cs typeface="Times New Roman"/>
              </a:rPr>
              <a:t>o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ns, s</a:t>
            </a:r>
            <a:r>
              <a:rPr dirty="0" smtClean="0" sz="1200" spc="10">
                <a:latin typeface="Times New Roman"/>
                <a:cs typeface="Times New Roman"/>
              </a:rPr>
              <a:t>u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h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s the</a:t>
            </a:r>
            <a:r>
              <a:rPr dirty="0" smtClean="0" sz="1200" spc="15">
                <a:latin typeface="Times New Roman"/>
                <a:cs typeface="Times New Roman"/>
              </a:rPr>
              <a:t> </a:t>
            </a:r>
            <a:r>
              <a:rPr dirty="0" smtClean="0" sz="1200" spc="0" u="sng">
                <a:solidFill>
                  <a:srgbClr val="0000FF"/>
                </a:solidFill>
                <a:latin typeface="Times New Roman"/>
                <a:cs typeface="Times New Roman"/>
              </a:rPr>
              <a:t>Dir</a:t>
            </a:r>
            <a:r>
              <a:rPr dirty="0" smtClean="0" sz="1200" spc="-10" u="sng">
                <a:solidFill>
                  <a:srgbClr val="0000FF"/>
                </a:solidFill>
                <a:latin typeface="Times New Roman"/>
                <a:cs typeface="Times New Roman"/>
              </a:rPr>
              <a:t>e</a:t>
            </a:r>
            <a:r>
              <a:rPr dirty="0" smtClean="0" sz="1200" spc="-5" u="sng">
                <a:solidFill>
                  <a:srgbClr val="0000FF"/>
                </a:solidFill>
                <a:latin typeface="Times New Roman"/>
                <a:cs typeface="Times New Roman"/>
              </a:rPr>
              <a:t>c</a:t>
            </a:r>
            <a:r>
              <a:rPr dirty="0" smtClean="0" sz="1200" spc="0" u="sng">
                <a:solidFill>
                  <a:srgbClr val="0000FF"/>
                </a:solidFill>
                <a:latin typeface="Times New Roman"/>
                <a:cs typeface="Times New Roman"/>
              </a:rPr>
              <a:t>t</a:t>
            </a:r>
            <a:r>
              <a:rPr dirty="0" smtClean="0" sz="1200" spc="0" u="sng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mtClean="0" sz="1200" spc="15" u="sng">
                <a:solidFill>
                  <a:srgbClr val="0000FF"/>
                </a:solidFill>
                <a:latin typeface="Times New Roman"/>
                <a:cs typeface="Times New Roman"/>
              </a:rPr>
              <a:t>P</a:t>
            </a:r>
            <a:r>
              <a:rPr dirty="0" smtClean="0" sz="1200" spc="-15" u="sng">
                <a:solidFill>
                  <a:srgbClr val="0000FF"/>
                </a:solidFill>
                <a:latin typeface="Times New Roman"/>
                <a:cs typeface="Times New Roman"/>
              </a:rPr>
              <a:t>L</a:t>
            </a:r>
            <a:r>
              <a:rPr dirty="0" smtClean="0" sz="1200" spc="0" u="sng">
                <a:solidFill>
                  <a:srgbClr val="0000FF"/>
                </a:solidFill>
                <a:latin typeface="Times New Roman"/>
                <a:cs typeface="Times New Roman"/>
              </a:rPr>
              <a:t>US</a:t>
            </a:r>
            <a:r>
              <a:rPr dirty="0" smtClean="0" sz="1200" spc="10" u="sng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mtClean="0" sz="1200" spc="-15" u="sng">
                <a:solidFill>
                  <a:srgbClr val="0000FF"/>
                </a:solidFill>
                <a:latin typeface="Times New Roman"/>
                <a:cs typeface="Times New Roman"/>
              </a:rPr>
              <a:t>L</a:t>
            </a:r>
            <a:r>
              <a:rPr dirty="0" smtClean="0" sz="1200" spc="0" u="sng">
                <a:solidFill>
                  <a:srgbClr val="0000FF"/>
                </a:solidFill>
                <a:latin typeface="Times New Roman"/>
                <a:cs typeface="Times New Roman"/>
              </a:rPr>
              <a:t>o</a:t>
            </a:r>
            <a:r>
              <a:rPr dirty="0" smtClean="0" sz="1200" spc="-5" u="sng">
                <a:solidFill>
                  <a:srgbClr val="0000FF"/>
                </a:solidFill>
                <a:latin typeface="Times New Roman"/>
                <a:cs typeface="Times New Roman"/>
              </a:rPr>
              <a:t>a</a:t>
            </a:r>
            <a:r>
              <a:rPr dirty="0" smtClean="0" sz="1200" spc="0" u="sng">
                <a:solidFill>
                  <a:srgbClr val="0000FF"/>
                </a:solidFill>
                <a:latin typeface="Times New Roman"/>
                <a:cs typeface="Times New Roman"/>
              </a:rPr>
              <a:t>n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ts val="1400"/>
              </a:lnSpc>
              <a:spcBef>
                <a:spcPts val="28"/>
              </a:spcBef>
              <a:buFont typeface="Symbol"/>
              <a:buChar char=""/>
            </a:pPr>
            <a:endParaRPr sz="1400"/>
          </a:p>
          <a:p>
            <a:pPr marL="12700" marR="12700">
              <a:lnSpc>
                <a:spcPts val="1380"/>
              </a:lnSpc>
            </a:pPr>
            <a:r>
              <a:rPr dirty="0" smtClean="0" sz="1200" spc="-20">
                <a:latin typeface="Times New Roman"/>
                <a:cs typeface="Times New Roman"/>
              </a:rPr>
              <a:t>I</a:t>
            </a:r>
            <a:r>
              <a:rPr dirty="0" smtClean="0" sz="1200" spc="0">
                <a:latin typeface="Times New Roman"/>
                <a:cs typeface="Times New Roman"/>
              </a:rPr>
              <a:t>f</a:t>
            </a:r>
            <a:r>
              <a:rPr dirty="0" smtClean="0" sz="1200" spc="30">
                <a:latin typeface="Times New Roman"/>
                <a:cs typeface="Times New Roman"/>
              </a:rPr>
              <a:t> </a:t>
            </a:r>
            <a:r>
              <a:rPr dirty="0" smtClean="0" sz="1200" spc="-25">
                <a:latin typeface="Times New Roman"/>
                <a:cs typeface="Times New Roman"/>
              </a:rPr>
              <a:t>y</a:t>
            </a:r>
            <a:r>
              <a:rPr dirty="0" smtClean="0" sz="1200" spc="0">
                <a:latin typeface="Times New Roman"/>
                <a:cs typeface="Times New Roman"/>
              </a:rPr>
              <a:t>ou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5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int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sted in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pp</a:t>
            </a:r>
            <a:r>
              <a:rPr dirty="0" smtClean="0" sz="1200" spc="10">
                <a:latin typeface="Times New Roman"/>
                <a:cs typeface="Times New Roman"/>
              </a:rPr>
              <a:t>l</a:t>
            </a:r>
            <a:r>
              <a:rPr dirty="0" smtClean="0" sz="1200" spc="-15">
                <a:latin typeface="Times New Roman"/>
                <a:cs typeface="Times New Roman"/>
              </a:rPr>
              <a:t>y</a:t>
            </a:r>
            <a:r>
              <a:rPr dirty="0" smtClean="0" sz="1200" spc="0">
                <a:latin typeface="Times New Roman"/>
                <a:cs typeface="Times New Roman"/>
              </a:rPr>
              <a:t>ing, cont</a:t>
            </a:r>
            <a:r>
              <a:rPr dirty="0" smtClean="0" sz="1200" spc="5">
                <a:latin typeface="Times New Roman"/>
                <a:cs typeface="Times New Roman"/>
              </a:rPr>
              <a:t>a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t an individu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l ag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n</a:t>
            </a:r>
            <a:r>
              <a:rPr dirty="0" smtClean="0" sz="1200" spc="1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y</a:t>
            </a:r>
            <a:r>
              <a:rPr dirty="0" smtClean="0" sz="1200" spc="-2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like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Student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-15">
                <a:latin typeface="Times New Roman"/>
                <a:cs typeface="Times New Roman"/>
              </a:rPr>
              <a:t>L</a:t>
            </a:r>
            <a:r>
              <a:rPr dirty="0" smtClean="0" sz="1200" spc="0">
                <a:latin typeface="Times New Roman"/>
                <a:cs typeface="Times New Roman"/>
              </a:rPr>
              <a:t>o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H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lp C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nter</a:t>
            </a:r>
            <a:r>
              <a:rPr dirty="0" smtClean="0" sz="1200" spc="-10">
                <a:latin typeface="Times New Roman"/>
                <a:cs typeface="Times New Roman"/>
              </a:rPr>
              <a:t> </a:t>
            </a:r>
            <a:r>
              <a:rPr dirty="0" smtClean="0" sz="1200" spc="10">
                <a:latin typeface="Times New Roman"/>
                <a:cs typeface="Times New Roman"/>
              </a:rPr>
              <a:t>o</a:t>
            </a:r>
            <a:r>
              <a:rPr dirty="0" smtClean="0" sz="1200" spc="0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 Consolidation </a:t>
            </a:r>
            <a:r>
              <a:rPr dirty="0" smtClean="0" sz="1200" spc="5">
                <a:latin typeface="Times New Roman"/>
                <a:cs typeface="Times New Roman"/>
              </a:rPr>
              <a:t>P</a:t>
            </a:r>
            <a:r>
              <a:rPr dirty="0" smtClean="0" sz="1200" spc="0">
                <a:latin typeface="Times New Roman"/>
                <a:cs typeface="Times New Roman"/>
              </a:rPr>
              <a:t>r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p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r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 Or</a:t>
            </a:r>
            <a:r>
              <a:rPr dirty="0" smtClean="0" sz="1200" spc="5">
                <a:latin typeface="Times New Roman"/>
                <a:cs typeface="Times New Roman"/>
              </a:rPr>
              <a:t> </a:t>
            </a:r>
            <a:r>
              <a:rPr dirty="0" smtClean="0" sz="1200" spc="-25">
                <a:latin typeface="Times New Roman"/>
                <a:cs typeface="Times New Roman"/>
              </a:rPr>
              <a:t>y</a:t>
            </a:r>
            <a:r>
              <a:rPr dirty="0" smtClean="0" sz="1200" spc="0">
                <a:latin typeface="Times New Roman"/>
                <a:cs typeface="Times New Roman"/>
              </a:rPr>
              <a:t>ou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ca</a:t>
            </a:r>
            <a:r>
              <a:rPr dirty="0" smtClean="0" sz="1200" spc="0">
                <a:latin typeface="Times New Roman"/>
                <a:cs typeface="Times New Roman"/>
              </a:rPr>
              <a:t>n 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on</a:t>
            </a:r>
            <a:r>
              <a:rPr dirty="0" smtClean="0" sz="1200" spc="10">
                <a:latin typeface="Times New Roman"/>
                <a:cs typeface="Times New Roman"/>
              </a:rPr>
              <a:t>t</a:t>
            </a:r>
            <a:r>
              <a:rPr dirty="0" smtClean="0" sz="1200" spc="-5">
                <a:latin typeface="Times New Roman"/>
                <a:cs typeface="Times New Roman"/>
              </a:rPr>
              <a:t>ac</a:t>
            </a:r>
            <a:r>
              <a:rPr dirty="0" smtClean="0" sz="1200" spc="0">
                <a:latin typeface="Times New Roman"/>
                <a:cs typeface="Times New Roman"/>
              </a:rPr>
              <a:t>t p</a:t>
            </a:r>
            <a:r>
              <a:rPr dirty="0" smtClean="0" sz="1200" spc="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rsonal</a:t>
            </a:r>
            <a:r>
              <a:rPr dirty="0" smtClean="0" sz="1200" spc="15">
                <a:latin typeface="Times New Roman"/>
                <a:cs typeface="Times New Roman"/>
              </a:rPr>
              <a:t>l</a:t>
            </a:r>
            <a:r>
              <a:rPr dirty="0" smtClean="0" sz="1200" spc="0">
                <a:latin typeface="Times New Roman"/>
                <a:cs typeface="Times New Roman"/>
              </a:rPr>
              <a:t>y</a:t>
            </a:r>
            <a:r>
              <a:rPr dirty="0" smtClean="0" sz="1200" spc="-2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to</a:t>
            </a:r>
            <a:r>
              <a:rPr dirty="0" smtClean="0" sz="1200" spc="15">
                <a:latin typeface="Times New Roman"/>
                <a:cs typeface="Times New Roman"/>
              </a:rPr>
              <a:t> </a:t>
            </a:r>
            <a:r>
              <a:rPr dirty="0" smtClean="0" sz="1200" spc="0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Bru</a:t>
            </a:r>
            <a:r>
              <a:rPr dirty="0" smtClean="0" sz="1200" spc="-10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c</a:t>
            </a:r>
            <a:r>
              <a:rPr dirty="0" smtClean="0" sz="1200" spc="0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e</a:t>
            </a:r>
            <a:r>
              <a:rPr dirty="0" smtClean="0" sz="1200" spc="-5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 </a:t>
            </a:r>
            <a:r>
              <a:rPr dirty="0" smtClean="0" sz="1200" spc="0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M</a:t>
            </a:r>
            <a:r>
              <a:rPr dirty="0" smtClean="0" sz="1200" spc="-5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e</a:t>
            </a:r>
            <a:r>
              <a:rPr dirty="0" smtClean="0" sz="1200" spc="0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s</a:t>
            </a:r>
            <a:r>
              <a:rPr dirty="0" smtClean="0" sz="1200" spc="10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n</a:t>
            </a:r>
            <a:r>
              <a:rPr dirty="0" smtClean="0" sz="1200" spc="-5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e</a:t>
            </a:r>
            <a:r>
              <a:rPr dirty="0" smtClean="0" sz="1200" spc="0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koff</a:t>
            </a:r>
            <a:r>
              <a:rPr dirty="0" smtClean="0" sz="1200" spc="-5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 </a:t>
            </a:r>
            <a:r>
              <a:rPr dirty="0" smtClean="0" sz="1200" spc="10">
                <a:latin typeface="Times New Roman"/>
                <a:cs typeface="Times New Roman"/>
              </a:rPr>
              <a:t>t</a:t>
            </a:r>
            <a:r>
              <a:rPr dirty="0" smtClean="0" sz="1200" spc="0">
                <a:latin typeface="Times New Roman"/>
                <a:cs typeface="Times New Roman"/>
              </a:rPr>
              <a:t>o find out more</a:t>
            </a:r>
            <a:r>
              <a:rPr dirty="0" smtClean="0" sz="1200" spc="-10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bout</a:t>
            </a:r>
            <a:r>
              <a:rPr dirty="0" smtClean="0" sz="1200" spc="0">
                <a:latin typeface="Times New Roman"/>
                <a:cs typeface="Times New Roman"/>
              </a:rPr>
              <a:t> their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sp</a:t>
            </a:r>
            <a:r>
              <a:rPr dirty="0" smtClean="0" sz="1200" spc="-5">
                <a:latin typeface="Times New Roman"/>
                <a:cs typeface="Times New Roman"/>
              </a:rPr>
              <a:t>ec</a:t>
            </a:r>
            <a:r>
              <a:rPr dirty="0" smtClean="0" sz="1200" spc="0">
                <a:latin typeface="Times New Roman"/>
                <a:cs typeface="Times New Roman"/>
              </a:rPr>
              <a:t>ific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loan</a:t>
            </a:r>
            <a:r>
              <a:rPr dirty="0" smtClean="0" sz="1200" spc="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r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p</a:t>
            </a:r>
            <a:r>
              <a:rPr dirty="0" smtClean="0" sz="1200" spc="1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yment p</a:t>
            </a:r>
            <a:r>
              <a:rPr dirty="0" smtClean="0" sz="1200" spc="-5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ogr</a:t>
            </a:r>
            <a:r>
              <a:rPr dirty="0" smtClean="0" sz="1200" spc="-10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m. Ma</a:t>
            </a:r>
            <a:r>
              <a:rPr dirty="0" smtClean="0" sz="1200" spc="20">
                <a:latin typeface="Times New Roman"/>
                <a:cs typeface="Times New Roman"/>
              </a:rPr>
              <a:t>n</a:t>
            </a:r>
            <a:r>
              <a:rPr dirty="0" smtClean="0" sz="1200" spc="0">
                <a:latin typeface="Times New Roman"/>
                <a:cs typeface="Times New Roman"/>
              </a:rPr>
              <a:t>y</a:t>
            </a:r>
            <a:r>
              <a:rPr dirty="0" smtClean="0" sz="1200" spc="-25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10">
                <a:latin typeface="Times New Roman"/>
                <a:cs typeface="Times New Roman"/>
              </a:rPr>
              <a:t>g</a:t>
            </a:r>
            <a:r>
              <a:rPr dirty="0" smtClean="0" sz="1200" spc="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n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ies </a:t>
            </a:r>
            <a:r>
              <a:rPr dirty="0" smtClean="0" sz="1200" spc="-10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lso in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lude in</a:t>
            </a:r>
            <a:r>
              <a:rPr dirty="0" smtClean="0" sz="1200" spc="-5">
                <a:latin typeface="Times New Roman"/>
                <a:cs typeface="Times New Roman"/>
              </a:rPr>
              <a:t>f</a:t>
            </a:r>
            <a:r>
              <a:rPr dirty="0" smtClean="0" sz="1200" spc="0">
                <a:latin typeface="Times New Roman"/>
                <a:cs typeface="Times New Roman"/>
              </a:rPr>
              <a:t>or</a:t>
            </a:r>
            <a:r>
              <a:rPr dirty="0" smtClean="0" sz="1200" spc="5">
                <a:latin typeface="Times New Roman"/>
                <a:cs typeface="Times New Roman"/>
              </a:rPr>
              <a:t>m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tion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bout lo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</a:t>
            </a:r>
            <a:r>
              <a:rPr dirty="0" smtClean="0" sz="1200" spc="0">
                <a:latin typeface="Times New Roman"/>
                <a:cs typeface="Times New Roman"/>
              </a:rPr>
              <a:t> r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p</a:t>
            </a:r>
            <a:r>
              <a:rPr dirty="0" smtClean="0" sz="1200" spc="15">
                <a:latin typeface="Times New Roman"/>
                <a:cs typeface="Times New Roman"/>
              </a:rPr>
              <a:t>a</a:t>
            </a:r>
            <a:r>
              <a:rPr dirty="0" smtClean="0" sz="1200" spc="-25">
                <a:latin typeface="Times New Roman"/>
                <a:cs typeface="Times New Roman"/>
              </a:rPr>
              <a:t>y</a:t>
            </a:r>
            <a:r>
              <a:rPr dirty="0" smtClean="0" sz="1200" spc="0">
                <a:latin typeface="Times New Roman"/>
                <a:cs typeface="Times New Roman"/>
              </a:rPr>
              <a:t>ment on their</a:t>
            </a:r>
            <a:r>
              <a:rPr dirty="0" smtClean="0" sz="1200" spc="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w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bs</a:t>
            </a:r>
            <a:r>
              <a:rPr dirty="0" smtClean="0" sz="1200" spc="10">
                <a:latin typeface="Times New Roman"/>
                <a:cs typeface="Times New Roman"/>
              </a:rPr>
              <a:t>i</a:t>
            </a:r>
            <a:r>
              <a:rPr dirty="0" smtClean="0" sz="1200" spc="0">
                <a:latin typeface="Times New Roman"/>
                <a:cs typeface="Times New Roman"/>
              </a:rPr>
              <a:t>tes.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ts val="1300"/>
              </a:lnSpc>
              <a:spcBef>
                <a:spcPts val="38"/>
              </a:spcBef>
            </a:pPr>
            <a:endParaRPr sz="1300"/>
          </a:p>
          <a:p>
            <a:pPr marL="12700">
              <a:lnSpc>
                <a:spcPct val="100000"/>
              </a:lnSpc>
            </a:pPr>
            <a:r>
              <a:rPr dirty="0" smtClean="0" sz="1350" b="1">
                <a:latin typeface="Times New Roman"/>
                <a:cs typeface="Times New Roman"/>
              </a:rPr>
              <a:t>Publ</a:t>
            </a:r>
            <a:r>
              <a:rPr dirty="0" smtClean="0" sz="1350" spc="-10" b="1">
                <a:latin typeface="Times New Roman"/>
                <a:cs typeface="Times New Roman"/>
              </a:rPr>
              <a:t>i</a:t>
            </a:r>
            <a:r>
              <a:rPr dirty="0" smtClean="0" sz="1350" spc="0" b="1">
                <a:latin typeface="Times New Roman"/>
                <a:cs typeface="Times New Roman"/>
              </a:rPr>
              <a:t>c</a:t>
            </a:r>
            <a:r>
              <a:rPr dirty="0" smtClean="0" sz="1350" spc="-5" b="1">
                <a:latin typeface="Times New Roman"/>
                <a:cs typeface="Times New Roman"/>
              </a:rPr>
              <a:t> </a:t>
            </a:r>
            <a:r>
              <a:rPr dirty="0" smtClean="0" sz="1350" spc="0" b="1">
                <a:latin typeface="Times New Roman"/>
                <a:cs typeface="Times New Roman"/>
              </a:rPr>
              <a:t>Se</a:t>
            </a:r>
            <a:r>
              <a:rPr dirty="0" smtClean="0" sz="1350" spc="-15" b="1">
                <a:latin typeface="Times New Roman"/>
                <a:cs typeface="Times New Roman"/>
              </a:rPr>
              <a:t>r</a:t>
            </a:r>
            <a:r>
              <a:rPr dirty="0" smtClean="0" sz="1350" spc="0" b="1">
                <a:latin typeface="Times New Roman"/>
                <a:cs typeface="Times New Roman"/>
              </a:rPr>
              <a:t>v</a:t>
            </a:r>
            <a:r>
              <a:rPr dirty="0" smtClean="0" sz="1350" spc="-10" b="1">
                <a:latin typeface="Times New Roman"/>
                <a:cs typeface="Times New Roman"/>
              </a:rPr>
              <a:t>i</a:t>
            </a:r>
            <a:r>
              <a:rPr dirty="0" smtClean="0" sz="1350" spc="0" b="1">
                <a:latin typeface="Times New Roman"/>
                <a:cs typeface="Times New Roman"/>
              </a:rPr>
              <a:t>ce</a:t>
            </a:r>
            <a:r>
              <a:rPr dirty="0" smtClean="0" sz="1350" spc="-5" b="1">
                <a:latin typeface="Times New Roman"/>
                <a:cs typeface="Times New Roman"/>
              </a:rPr>
              <a:t> </a:t>
            </a:r>
            <a:r>
              <a:rPr dirty="0" smtClean="0" sz="1350" spc="-10" b="1">
                <a:latin typeface="Times New Roman"/>
                <a:cs typeface="Times New Roman"/>
              </a:rPr>
              <a:t>Lo</a:t>
            </a:r>
            <a:r>
              <a:rPr dirty="0" smtClean="0" sz="1350" spc="0" b="1">
                <a:latin typeface="Times New Roman"/>
                <a:cs typeface="Times New Roman"/>
              </a:rPr>
              <a:t>an</a:t>
            </a:r>
            <a:r>
              <a:rPr dirty="0" smtClean="0" sz="1350" spc="-15" b="1">
                <a:latin typeface="Times New Roman"/>
                <a:cs typeface="Times New Roman"/>
              </a:rPr>
              <a:t> </a:t>
            </a:r>
            <a:r>
              <a:rPr dirty="0" smtClean="0" sz="1350" spc="0" b="1">
                <a:latin typeface="Times New Roman"/>
                <a:cs typeface="Times New Roman"/>
              </a:rPr>
              <a:t>Fo</a:t>
            </a:r>
            <a:r>
              <a:rPr dirty="0" smtClean="0" sz="1350" spc="-15" b="1">
                <a:latin typeface="Times New Roman"/>
                <a:cs typeface="Times New Roman"/>
              </a:rPr>
              <a:t>r</a:t>
            </a:r>
            <a:r>
              <a:rPr dirty="0" smtClean="0" sz="1350" spc="0" b="1">
                <a:latin typeface="Times New Roman"/>
                <a:cs typeface="Times New Roman"/>
              </a:rPr>
              <a:t>g</a:t>
            </a:r>
            <a:r>
              <a:rPr dirty="0" smtClean="0" sz="1350" spc="-10" b="1">
                <a:latin typeface="Times New Roman"/>
                <a:cs typeface="Times New Roman"/>
              </a:rPr>
              <a:t>i</a:t>
            </a:r>
            <a:r>
              <a:rPr dirty="0" smtClean="0" sz="1350" spc="0" b="1">
                <a:latin typeface="Times New Roman"/>
                <a:cs typeface="Times New Roman"/>
              </a:rPr>
              <a:t>v</a:t>
            </a:r>
            <a:r>
              <a:rPr dirty="0" smtClean="0" sz="1350" spc="-15" b="1">
                <a:latin typeface="Times New Roman"/>
                <a:cs typeface="Times New Roman"/>
              </a:rPr>
              <a:t>e</a:t>
            </a:r>
            <a:r>
              <a:rPr dirty="0" smtClean="0" sz="1350" spc="0" b="1">
                <a:latin typeface="Times New Roman"/>
                <a:cs typeface="Times New Roman"/>
              </a:rPr>
              <a:t>ness</a:t>
            </a:r>
            <a:r>
              <a:rPr dirty="0" smtClean="0" sz="1350" spc="10" b="1">
                <a:latin typeface="Times New Roman"/>
                <a:cs typeface="Times New Roman"/>
              </a:rPr>
              <a:t> </a:t>
            </a:r>
            <a:r>
              <a:rPr dirty="0" smtClean="0" sz="1350" spc="0" b="1">
                <a:latin typeface="Times New Roman"/>
                <a:cs typeface="Times New Roman"/>
              </a:rPr>
              <a:t>P</a:t>
            </a:r>
            <a:r>
              <a:rPr dirty="0" smtClean="0" sz="1350" spc="-20" b="1">
                <a:latin typeface="Times New Roman"/>
                <a:cs typeface="Times New Roman"/>
              </a:rPr>
              <a:t>l</a:t>
            </a:r>
            <a:r>
              <a:rPr dirty="0" smtClean="0" sz="1350" spc="0" b="1">
                <a:latin typeface="Times New Roman"/>
                <a:cs typeface="Times New Roman"/>
              </a:rPr>
              <a:t>a</a:t>
            </a:r>
            <a:r>
              <a:rPr dirty="0" smtClean="0" sz="1350" spc="-10" b="1">
                <a:latin typeface="Times New Roman"/>
                <a:cs typeface="Times New Roman"/>
              </a:rPr>
              <a:t>n</a:t>
            </a:r>
            <a:r>
              <a:rPr dirty="0" smtClean="0" sz="1350" spc="0" b="1">
                <a:latin typeface="Times New Roman"/>
                <a:cs typeface="Times New Roman"/>
              </a:rPr>
              <a:t>s</a:t>
            </a:r>
            <a:endParaRPr sz="1350">
              <a:latin typeface="Times New Roman"/>
              <a:cs typeface="Times New Roman"/>
            </a:endParaRPr>
          </a:p>
          <a:p>
            <a:pPr>
              <a:lnSpc>
                <a:spcPts val="1300"/>
              </a:lnSpc>
              <a:spcBef>
                <a:spcPts val="61"/>
              </a:spcBef>
            </a:pPr>
            <a:endParaRPr sz="1300"/>
          </a:p>
          <a:p>
            <a:pPr marL="12700" marR="117475">
              <a:lnSpc>
                <a:spcPct val="95900"/>
              </a:lnSpc>
            </a:pPr>
            <a:r>
              <a:rPr dirty="0" smtClean="0" sz="1200">
                <a:latin typeface="Times New Roman"/>
                <a:cs typeface="Times New Roman"/>
              </a:rPr>
              <a:t>Th</a:t>
            </a:r>
            <a:r>
              <a:rPr dirty="0" smtClean="0" sz="1200" spc="-5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ough the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 u="sng">
                <a:solidFill>
                  <a:srgbClr val="0000FF"/>
                </a:solidFill>
                <a:latin typeface="Times New Roman"/>
                <a:cs typeface="Times New Roman"/>
              </a:rPr>
              <a:t>Public</a:t>
            </a:r>
            <a:r>
              <a:rPr dirty="0" smtClean="0" sz="1200" spc="-5" u="sng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mtClean="0" sz="1200" spc="0" u="sng">
                <a:solidFill>
                  <a:srgbClr val="0000FF"/>
                </a:solidFill>
                <a:latin typeface="Times New Roman"/>
                <a:cs typeface="Times New Roman"/>
              </a:rPr>
              <a:t>S</a:t>
            </a:r>
            <a:r>
              <a:rPr dirty="0" smtClean="0" sz="1200" spc="-5" u="sng">
                <a:solidFill>
                  <a:srgbClr val="0000FF"/>
                </a:solidFill>
                <a:latin typeface="Times New Roman"/>
                <a:cs typeface="Times New Roman"/>
              </a:rPr>
              <a:t>e</a:t>
            </a:r>
            <a:r>
              <a:rPr dirty="0" smtClean="0" sz="1200" spc="0" u="sng">
                <a:solidFill>
                  <a:srgbClr val="0000FF"/>
                </a:solidFill>
                <a:latin typeface="Times New Roman"/>
                <a:cs typeface="Times New Roman"/>
              </a:rPr>
              <a:t>rvi</a:t>
            </a:r>
            <a:r>
              <a:rPr dirty="0" smtClean="0" sz="1200" spc="-10" u="sng">
                <a:solidFill>
                  <a:srgbClr val="0000FF"/>
                </a:solidFill>
                <a:latin typeface="Times New Roman"/>
                <a:cs typeface="Times New Roman"/>
              </a:rPr>
              <a:t>c</a:t>
            </a:r>
            <a:r>
              <a:rPr dirty="0" smtClean="0" sz="1200" spc="0" u="sng">
                <a:solidFill>
                  <a:srgbClr val="0000FF"/>
                </a:solidFill>
                <a:latin typeface="Times New Roman"/>
                <a:cs typeface="Times New Roman"/>
              </a:rPr>
              <a:t>e</a:t>
            </a:r>
            <a:r>
              <a:rPr dirty="0" smtClean="0" sz="1200" spc="5" u="sng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mtClean="0" sz="1200" spc="-15" u="sng">
                <a:solidFill>
                  <a:srgbClr val="0000FF"/>
                </a:solidFill>
                <a:latin typeface="Times New Roman"/>
                <a:cs typeface="Times New Roman"/>
              </a:rPr>
              <a:t>L</a:t>
            </a:r>
            <a:r>
              <a:rPr dirty="0" smtClean="0" sz="1200" spc="0" u="sng">
                <a:solidFill>
                  <a:srgbClr val="0000FF"/>
                </a:solidFill>
                <a:latin typeface="Times New Roman"/>
                <a:cs typeface="Times New Roman"/>
              </a:rPr>
              <a:t>o</a:t>
            </a:r>
            <a:r>
              <a:rPr dirty="0" smtClean="0" sz="1200" spc="-5" u="sng">
                <a:solidFill>
                  <a:srgbClr val="0000FF"/>
                </a:solidFill>
                <a:latin typeface="Times New Roman"/>
                <a:cs typeface="Times New Roman"/>
              </a:rPr>
              <a:t>a</a:t>
            </a:r>
            <a:r>
              <a:rPr dirty="0" smtClean="0" sz="1200" spc="0" u="sng">
                <a:solidFill>
                  <a:srgbClr val="0000FF"/>
                </a:solidFill>
                <a:latin typeface="Times New Roman"/>
                <a:cs typeface="Times New Roman"/>
              </a:rPr>
              <a:t>n Forgiv</a:t>
            </a:r>
            <a:r>
              <a:rPr dirty="0" smtClean="0" sz="1200" spc="-10" u="sng">
                <a:solidFill>
                  <a:srgbClr val="0000FF"/>
                </a:solidFill>
                <a:latin typeface="Times New Roman"/>
                <a:cs typeface="Times New Roman"/>
              </a:rPr>
              <a:t>e</a:t>
            </a:r>
            <a:r>
              <a:rPr dirty="0" smtClean="0" sz="1200" spc="10" u="sng">
                <a:solidFill>
                  <a:srgbClr val="0000FF"/>
                </a:solidFill>
                <a:latin typeface="Times New Roman"/>
                <a:cs typeface="Times New Roman"/>
              </a:rPr>
              <a:t>n</a:t>
            </a:r>
            <a:r>
              <a:rPr dirty="0" smtClean="0" sz="1200" spc="-5" u="sng">
                <a:solidFill>
                  <a:srgbClr val="0000FF"/>
                </a:solidFill>
                <a:latin typeface="Times New Roman"/>
                <a:cs typeface="Times New Roman"/>
              </a:rPr>
              <a:t>e</a:t>
            </a:r>
            <a:r>
              <a:rPr dirty="0" smtClean="0" sz="1200" spc="0" u="sng">
                <a:solidFill>
                  <a:srgbClr val="0000FF"/>
                </a:solidFill>
                <a:latin typeface="Times New Roman"/>
                <a:cs typeface="Times New Roman"/>
              </a:rPr>
              <a:t>ss</a:t>
            </a:r>
            <a:r>
              <a:rPr dirty="0" smtClean="0" sz="1200" spc="10" u="sng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mtClean="0" sz="1200" spc="0" u="sng">
                <a:solidFill>
                  <a:srgbClr val="0000FF"/>
                </a:solidFill>
                <a:latin typeface="Times New Roman"/>
                <a:cs typeface="Times New Roman"/>
              </a:rPr>
              <a:t>Plans</a:t>
            </a:r>
            <a:r>
              <a:rPr dirty="0" smtClean="0" sz="1200" spc="0">
                <a:latin typeface="Times New Roman"/>
                <a:cs typeface="Times New Roman"/>
              </a:rPr>
              <a:t>, the gov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rnm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nt will </a:t>
            </a:r>
            <a:r>
              <a:rPr dirty="0" smtClean="0" sz="1200" spc="5">
                <a:latin typeface="Times New Roman"/>
                <a:cs typeface="Times New Roman"/>
              </a:rPr>
              <a:t>f</a:t>
            </a:r>
            <a:r>
              <a:rPr dirty="0" smtClean="0" sz="1200" spc="0">
                <a:latin typeface="Times New Roman"/>
                <a:cs typeface="Times New Roman"/>
              </a:rPr>
              <a:t>orgive</a:t>
            </a:r>
            <a:r>
              <a:rPr dirty="0" smtClean="0" sz="1200" spc="-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the </a:t>
            </a:r>
            <a:r>
              <a:rPr dirty="0" smtClean="0" sz="1200" spc="-10">
                <a:latin typeface="Times New Roman"/>
                <a:cs typeface="Times New Roman"/>
              </a:rPr>
              <a:t>r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10">
                <a:latin typeface="Times New Roman"/>
                <a:cs typeface="Times New Roman"/>
              </a:rPr>
              <a:t>m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ining</a:t>
            </a:r>
            <a:r>
              <a:rPr dirty="0" smtClean="0" sz="1200" spc="0">
                <a:latin typeface="Times New Roman"/>
                <a:cs typeface="Times New Roman"/>
              </a:rPr>
              <a:t> b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lan</a:t>
            </a:r>
            <a:r>
              <a:rPr dirty="0" smtClean="0" sz="1200" spc="-10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on</a:t>
            </a:r>
            <a:r>
              <a:rPr dirty="0" smtClean="0" sz="1200" spc="20">
                <a:latin typeface="Times New Roman"/>
                <a:cs typeface="Times New Roman"/>
              </a:rPr>
              <a:t> </a:t>
            </a:r>
            <a:r>
              <a:rPr dirty="0" smtClean="0" sz="1200" spc="-25">
                <a:latin typeface="Times New Roman"/>
                <a:cs typeface="Times New Roman"/>
              </a:rPr>
              <a:t>y</a:t>
            </a:r>
            <a:r>
              <a:rPr dirty="0" smtClean="0" sz="1200" spc="0">
                <a:latin typeface="Times New Roman"/>
                <a:cs typeface="Times New Roman"/>
              </a:rPr>
              <a:t>o</a:t>
            </a:r>
            <a:r>
              <a:rPr dirty="0" smtClean="0" sz="1200" spc="10">
                <a:latin typeface="Times New Roman"/>
                <a:cs typeface="Times New Roman"/>
              </a:rPr>
              <a:t>u</a:t>
            </a:r>
            <a:r>
              <a:rPr dirty="0" smtClean="0" sz="1200" spc="0">
                <a:latin typeface="Times New Roman"/>
                <a:cs typeface="Times New Roman"/>
              </a:rPr>
              <a:t>r 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ligible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student lo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ns if</a:t>
            </a:r>
            <a:r>
              <a:rPr dirty="0" smtClean="0" sz="1200" spc="5">
                <a:latin typeface="Times New Roman"/>
                <a:cs typeface="Times New Roman"/>
              </a:rPr>
              <a:t> </a:t>
            </a:r>
            <a:r>
              <a:rPr dirty="0" smtClean="0" sz="1200" spc="-25">
                <a:latin typeface="Times New Roman"/>
                <a:cs typeface="Times New Roman"/>
              </a:rPr>
              <a:t>y</a:t>
            </a:r>
            <a:r>
              <a:rPr dirty="0" smtClean="0" sz="1200" spc="0">
                <a:latin typeface="Times New Roman"/>
                <a:cs typeface="Times New Roman"/>
              </a:rPr>
              <a:t>ou h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10">
                <a:latin typeface="Times New Roman"/>
                <a:cs typeface="Times New Roman"/>
              </a:rPr>
              <a:t>v</a:t>
            </a:r>
            <a:r>
              <a:rPr dirty="0" smtClean="0" sz="1200" spc="0">
                <a:latin typeface="Times New Roman"/>
                <a:cs typeface="Times New Roman"/>
              </a:rPr>
              <a:t>e</a:t>
            </a:r>
            <a:r>
              <a:rPr dirty="0" smtClean="0" sz="1200" spc="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wo</a:t>
            </a:r>
            <a:r>
              <a:rPr dirty="0" smtClean="0" sz="1200" spc="-10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k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d in a public servi</a:t>
            </a:r>
            <a:r>
              <a:rPr dirty="0" smtClean="0" sz="1200" spc="-10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job for</a:t>
            </a:r>
            <a:r>
              <a:rPr dirty="0" smtClean="0" sz="1200" spc="5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t l</a:t>
            </a:r>
            <a:r>
              <a:rPr dirty="0" smtClean="0" sz="1200" spc="-5">
                <a:latin typeface="Times New Roman"/>
                <a:cs typeface="Times New Roman"/>
              </a:rPr>
              <a:t>ea</a:t>
            </a:r>
            <a:r>
              <a:rPr dirty="0" smtClean="0" sz="1200" spc="0">
                <a:latin typeface="Times New Roman"/>
                <a:cs typeface="Times New Roman"/>
              </a:rPr>
              <a:t>st 10</a:t>
            </a:r>
            <a:r>
              <a:rPr dirty="0" smtClean="0" sz="1200" spc="0">
                <a:latin typeface="Times New Roman"/>
                <a:cs typeface="Times New Roman"/>
              </a:rPr>
              <a:t> </a:t>
            </a:r>
            <a:r>
              <a:rPr dirty="0" smtClean="0" sz="1200" spc="-25">
                <a:latin typeface="Times New Roman"/>
                <a:cs typeface="Times New Roman"/>
              </a:rPr>
              <a:t>y</a:t>
            </a:r>
            <a:r>
              <a:rPr dirty="0" smtClean="0" sz="1200" spc="5">
                <a:latin typeface="Times New Roman"/>
                <a:cs typeface="Times New Roman"/>
              </a:rPr>
              <a:t>ea</a:t>
            </a:r>
            <a:r>
              <a:rPr dirty="0" smtClean="0" sz="1200" spc="0">
                <a:latin typeface="Times New Roman"/>
                <a:cs typeface="Times New Roman"/>
              </a:rPr>
              <a:t>rs.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ts val="1400"/>
              </a:lnSpc>
              <a:spcBef>
                <a:spcPts val="39"/>
              </a:spcBef>
            </a:pPr>
            <a:endParaRPr sz="1400"/>
          </a:p>
          <a:p>
            <a:pPr marL="12700" marR="70485">
              <a:lnSpc>
                <a:spcPts val="1380"/>
              </a:lnSpc>
            </a:pPr>
            <a:r>
              <a:rPr dirty="0" smtClean="0" sz="1200">
                <a:latin typeface="Times New Roman"/>
                <a:cs typeface="Times New Roman"/>
              </a:rPr>
              <a:t>To qu</a:t>
            </a:r>
            <a:r>
              <a:rPr dirty="0" smtClean="0" sz="1200" spc="-10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li</a:t>
            </a:r>
            <a:r>
              <a:rPr dirty="0" smtClean="0" sz="1200" spc="5">
                <a:latin typeface="Times New Roman"/>
                <a:cs typeface="Times New Roman"/>
              </a:rPr>
              <a:t>f</a:t>
            </a:r>
            <a:r>
              <a:rPr dirty="0" smtClean="0" sz="1200" spc="-25">
                <a:latin typeface="Times New Roman"/>
                <a:cs typeface="Times New Roman"/>
              </a:rPr>
              <a:t>y</a:t>
            </a:r>
            <a:r>
              <a:rPr dirty="0" smtClean="0" sz="1200" spc="0">
                <a:latin typeface="Times New Roman"/>
                <a:cs typeface="Times New Roman"/>
              </a:rPr>
              <a:t>,</a:t>
            </a:r>
            <a:r>
              <a:rPr dirty="0" smtClean="0" sz="1200" spc="20">
                <a:latin typeface="Times New Roman"/>
                <a:cs typeface="Times New Roman"/>
              </a:rPr>
              <a:t> </a:t>
            </a:r>
            <a:r>
              <a:rPr dirty="0" smtClean="0" sz="1200" spc="-25">
                <a:latin typeface="Times New Roman"/>
                <a:cs typeface="Times New Roman"/>
              </a:rPr>
              <a:t>y</a:t>
            </a:r>
            <a:r>
              <a:rPr dirty="0" smtClean="0" sz="1200" spc="0">
                <a:latin typeface="Times New Roman"/>
                <a:cs typeface="Times New Roman"/>
              </a:rPr>
              <a:t>ou must ha</a:t>
            </a:r>
            <a:r>
              <a:rPr dirty="0" smtClean="0" sz="1200" spc="5">
                <a:latin typeface="Times New Roman"/>
                <a:cs typeface="Times New Roman"/>
              </a:rPr>
              <a:t>v</a:t>
            </a:r>
            <a:r>
              <a:rPr dirty="0" smtClean="0" sz="1200" spc="0">
                <a:latin typeface="Times New Roman"/>
                <a:cs typeface="Times New Roman"/>
              </a:rPr>
              <a:t>e</a:t>
            </a:r>
            <a:r>
              <a:rPr dirty="0" smtClean="0" sz="1200" spc="-5">
                <a:latin typeface="Times New Roman"/>
                <a:cs typeface="Times New Roman"/>
              </a:rPr>
              <a:t> a</a:t>
            </a:r>
            <a:r>
              <a:rPr dirty="0" smtClean="0" sz="1200" spc="0">
                <a:latin typeface="Times New Roman"/>
                <a:cs typeface="Times New Roman"/>
              </a:rPr>
              <a:t>lre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20">
                <a:latin typeface="Times New Roman"/>
                <a:cs typeface="Times New Roman"/>
              </a:rPr>
              <a:t>d</a:t>
            </a:r>
            <a:r>
              <a:rPr dirty="0" smtClean="0" sz="1200" spc="0">
                <a:latin typeface="Times New Roman"/>
                <a:cs typeface="Times New Roman"/>
              </a:rPr>
              <a:t>y</a:t>
            </a:r>
            <a:r>
              <a:rPr dirty="0" smtClean="0" sz="1200" spc="-2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made</a:t>
            </a:r>
            <a:r>
              <a:rPr dirty="0" smtClean="0" sz="1200" spc="-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120 mon</a:t>
            </a:r>
            <a:r>
              <a:rPr dirty="0" smtClean="0" sz="1200" spc="15">
                <a:latin typeface="Times New Roman"/>
                <a:cs typeface="Times New Roman"/>
              </a:rPr>
              <a:t>t</a:t>
            </a:r>
            <a:r>
              <a:rPr dirty="0" smtClean="0" sz="1200" spc="0">
                <a:latin typeface="Times New Roman"/>
                <a:cs typeface="Times New Roman"/>
              </a:rPr>
              <a:t>h</a:t>
            </a:r>
            <a:r>
              <a:rPr dirty="0" smtClean="0" sz="1200" spc="10">
                <a:latin typeface="Times New Roman"/>
                <a:cs typeface="Times New Roman"/>
              </a:rPr>
              <a:t>l</a:t>
            </a:r>
            <a:r>
              <a:rPr dirty="0" smtClean="0" sz="1200" spc="0">
                <a:latin typeface="Times New Roman"/>
                <a:cs typeface="Times New Roman"/>
              </a:rPr>
              <a:t>y</a:t>
            </a:r>
            <a:r>
              <a:rPr dirty="0" smtClean="0" sz="1200" spc="-2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p</a:t>
            </a:r>
            <a:r>
              <a:rPr dirty="0" smtClean="0" sz="1200" spc="15">
                <a:latin typeface="Times New Roman"/>
                <a:cs typeface="Times New Roman"/>
              </a:rPr>
              <a:t>a</a:t>
            </a:r>
            <a:r>
              <a:rPr dirty="0" smtClean="0" sz="1200" spc="-25">
                <a:latin typeface="Times New Roman"/>
                <a:cs typeface="Times New Roman"/>
              </a:rPr>
              <a:t>y</a:t>
            </a:r>
            <a:r>
              <a:rPr dirty="0" smtClean="0" sz="1200" spc="0">
                <a:latin typeface="Times New Roman"/>
                <a:cs typeface="Times New Roman"/>
              </a:rPr>
              <a:t>ments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nd</a:t>
            </a:r>
            <a:r>
              <a:rPr dirty="0" smtClean="0" sz="1200" spc="20">
                <a:latin typeface="Times New Roman"/>
                <a:cs typeface="Times New Roman"/>
              </a:rPr>
              <a:t> </a:t>
            </a:r>
            <a:r>
              <a:rPr dirty="0" smtClean="0" sz="1200" spc="-25">
                <a:latin typeface="Times New Roman"/>
                <a:cs typeface="Times New Roman"/>
              </a:rPr>
              <a:t>y</a:t>
            </a:r>
            <a:r>
              <a:rPr dirty="0" smtClean="0" sz="1200" spc="0">
                <a:latin typeface="Times New Roman"/>
                <a:cs typeface="Times New Roman"/>
              </a:rPr>
              <a:t>ou </a:t>
            </a:r>
            <a:r>
              <a:rPr dirty="0" smtClean="0" sz="1200" spc="10">
                <a:latin typeface="Times New Roman"/>
                <a:cs typeface="Times New Roman"/>
              </a:rPr>
              <a:t>m</a:t>
            </a:r>
            <a:r>
              <a:rPr dirty="0" smtClean="0" sz="1200" spc="0">
                <a:latin typeface="Times New Roman"/>
                <a:cs typeface="Times New Roman"/>
              </a:rPr>
              <a:t>ust be 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mpl</a:t>
            </a:r>
            <a:r>
              <a:rPr dirty="0" smtClean="0" sz="1200" spc="10">
                <a:latin typeface="Times New Roman"/>
                <a:cs typeface="Times New Roman"/>
              </a:rPr>
              <a:t>o</a:t>
            </a:r>
            <a:r>
              <a:rPr dirty="0" smtClean="0" sz="1200" spc="-25">
                <a:latin typeface="Times New Roman"/>
                <a:cs typeface="Times New Roman"/>
              </a:rPr>
              <a:t>y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d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ful</a:t>
            </a:r>
            <a:r>
              <a:rPr dirty="0" smtClean="0" sz="1200" spc="25">
                <a:latin typeface="Times New Roman"/>
                <a:cs typeface="Times New Roman"/>
              </a:rPr>
              <a:t>l</a:t>
            </a:r>
            <a:r>
              <a:rPr dirty="0" smtClean="0" sz="1200" spc="0">
                <a:latin typeface="Times New Roman"/>
                <a:cs typeface="Times New Roman"/>
              </a:rPr>
              <a:t>-</a:t>
            </a:r>
            <a:r>
              <a:rPr dirty="0" smtClean="0" sz="1200" spc="0">
                <a:latin typeface="Times New Roman"/>
                <a:cs typeface="Times New Roman"/>
              </a:rPr>
              <a:t> time in Am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riCorps, the Pe</a:t>
            </a:r>
            <a:r>
              <a:rPr dirty="0" smtClean="0" sz="1200" spc="-10">
                <a:latin typeface="Times New Roman"/>
                <a:cs typeface="Times New Roman"/>
              </a:rPr>
              <a:t>a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Corps position or another</a:t>
            </a:r>
            <a:r>
              <a:rPr dirty="0" smtClean="0" sz="1200" spc="-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public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s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rvice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or</a:t>
            </a:r>
            <a:r>
              <a:rPr dirty="0" smtClean="0" sz="1200" spc="5">
                <a:latin typeface="Times New Roman"/>
                <a:cs typeface="Times New Roman"/>
              </a:rPr>
              <a:t>g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ni</a:t>
            </a:r>
            <a:r>
              <a:rPr dirty="0" smtClean="0" sz="1200" spc="5">
                <a:latin typeface="Times New Roman"/>
                <a:cs typeface="Times New Roman"/>
              </a:rPr>
              <a:t>z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tion, </a:t>
            </a:r>
            <a:r>
              <a:rPr dirty="0" smtClean="0" sz="1200" spc="15">
                <a:latin typeface="Times New Roman"/>
                <a:cs typeface="Times New Roman"/>
              </a:rPr>
              <a:t>s</a:t>
            </a:r>
            <a:r>
              <a:rPr dirty="0" smtClean="0" sz="1200" spc="0">
                <a:latin typeface="Times New Roman"/>
                <a:cs typeface="Times New Roman"/>
              </a:rPr>
              <a:t>u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h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s: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ts val="1200"/>
              </a:lnSpc>
              <a:spcBef>
                <a:spcPts val="96"/>
              </a:spcBef>
            </a:pPr>
            <a:endParaRPr sz="1200"/>
          </a:p>
          <a:p>
            <a:pPr marL="469265" indent="-228600">
              <a:lnSpc>
                <a:spcPts val="1410"/>
              </a:lnSpc>
              <a:buSzPct val="83333"/>
              <a:buFont typeface="Symbol"/>
              <a:buChar char=""/>
              <a:tabLst>
                <a:tab pos="469265" algn="l"/>
              </a:tabLst>
            </a:pPr>
            <a:r>
              <a:rPr dirty="0" smtClean="0" sz="1200">
                <a:latin typeface="Times New Roman"/>
                <a:cs typeface="Times New Roman"/>
              </a:rPr>
              <a:t>F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d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</a:t>
            </a:r>
            <a:r>
              <a:rPr dirty="0" smtClean="0" sz="1200" spc="-10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l, st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te, or</a:t>
            </a:r>
            <a:r>
              <a:rPr dirty="0" smtClean="0" sz="1200" spc="-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l</a:t>
            </a:r>
            <a:r>
              <a:rPr dirty="0" smtClean="0" sz="1200" spc="10">
                <a:latin typeface="Times New Roman"/>
                <a:cs typeface="Times New Roman"/>
              </a:rPr>
              <a:t>o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l g</a:t>
            </a:r>
            <a:r>
              <a:rPr dirty="0" smtClean="0" sz="1200" spc="10">
                <a:latin typeface="Times New Roman"/>
                <a:cs typeface="Times New Roman"/>
              </a:rPr>
              <a:t>o</a:t>
            </a:r>
            <a:r>
              <a:rPr dirty="0" smtClean="0" sz="1200" spc="0">
                <a:latin typeface="Times New Roman"/>
                <a:cs typeface="Times New Roman"/>
              </a:rPr>
              <a:t>v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rnm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nt</a:t>
            </a:r>
            <a:endParaRPr sz="1200">
              <a:latin typeface="Times New Roman"/>
              <a:cs typeface="Times New Roman"/>
            </a:endParaRPr>
          </a:p>
          <a:p>
            <a:pPr marL="469265" indent="-228600">
              <a:lnSpc>
                <a:spcPts val="1380"/>
              </a:lnSpc>
              <a:buSzPct val="83333"/>
              <a:buFont typeface="Symbol"/>
              <a:buChar char=""/>
              <a:tabLst>
                <a:tab pos="469265" algn="l"/>
              </a:tabLst>
            </a:pPr>
            <a:r>
              <a:rPr dirty="0" smtClean="0" sz="1200">
                <a:latin typeface="Times New Roman"/>
                <a:cs typeface="Times New Roman"/>
              </a:rPr>
              <a:t>A public </a:t>
            </a:r>
            <a:r>
              <a:rPr dirty="0" smtClean="0" sz="1200" spc="-10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hild or </a:t>
            </a:r>
            <a:r>
              <a:rPr dirty="0" smtClean="0" sz="1200" spc="-10">
                <a:latin typeface="Times New Roman"/>
                <a:cs typeface="Times New Roman"/>
              </a:rPr>
              <a:t>f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mi</a:t>
            </a:r>
            <a:r>
              <a:rPr dirty="0" smtClean="0" sz="1200" spc="25">
                <a:latin typeface="Times New Roman"/>
                <a:cs typeface="Times New Roman"/>
              </a:rPr>
              <a:t>l</a:t>
            </a:r>
            <a:r>
              <a:rPr dirty="0" smtClean="0" sz="1200" spc="0">
                <a:latin typeface="Times New Roman"/>
                <a:cs typeface="Times New Roman"/>
              </a:rPr>
              <a:t>y</a:t>
            </a:r>
            <a:r>
              <a:rPr dirty="0" smtClean="0" sz="1200" spc="-1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s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rvi</a:t>
            </a:r>
            <a:r>
              <a:rPr dirty="0" smtClean="0" sz="1200" spc="-10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e</a:t>
            </a:r>
            <a:r>
              <a:rPr dirty="0" smtClean="0" sz="1200" spc="5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g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n</a:t>
            </a:r>
            <a:r>
              <a:rPr dirty="0" smtClean="0" sz="1200" spc="1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y</a:t>
            </a:r>
            <a:endParaRPr sz="1200">
              <a:latin typeface="Times New Roman"/>
              <a:cs typeface="Times New Roman"/>
            </a:endParaRPr>
          </a:p>
          <a:p>
            <a:pPr marL="469265" indent="-228600">
              <a:lnSpc>
                <a:spcPts val="1380"/>
              </a:lnSpc>
              <a:buSzPct val="83333"/>
              <a:buFont typeface="Symbol"/>
              <a:buChar char=""/>
              <a:tabLst>
                <a:tab pos="469265" algn="l"/>
              </a:tabLst>
            </a:pPr>
            <a:r>
              <a:rPr dirty="0" smtClean="0" sz="1200">
                <a:latin typeface="Times New Roman"/>
                <a:cs typeface="Times New Roman"/>
              </a:rPr>
              <a:t>A 501</a:t>
            </a:r>
            <a:r>
              <a:rPr dirty="0" smtClean="0" sz="1200" spc="-10">
                <a:latin typeface="Times New Roman"/>
                <a:cs typeface="Times New Roman"/>
              </a:rPr>
              <a:t>(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5">
                <a:latin typeface="Times New Roman"/>
                <a:cs typeface="Times New Roman"/>
              </a:rPr>
              <a:t>)</a:t>
            </a:r>
            <a:r>
              <a:rPr dirty="0" smtClean="0" sz="1200" spc="0">
                <a:latin typeface="Times New Roman"/>
                <a:cs typeface="Times New Roman"/>
              </a:rPr>
              <a:t>(3)</a:t>
            </a:r>
            <a:r>
              <a:rPr dirty="0" smtClean="0" sz="1200" spc="-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non</a:t>
            </a:r>
            <a:r>
              <a:rPr dirty="0" smtClean="0" sz="1200" spc="-5">
                <a:latin typeface="Times New Roman"/>
                <a:cs typeface="Times New Roman"/>
              </a:rPr>
              <a:t>-</a:t>
            </a:r>
            <a:r>
              <a:rPr dirty="0" smtClean="0" sz="1200" spc="0">
                <a:latin typeface="Times New Roman"/>
                <a:cs typeface="Times New Roman"/>
              </a:rPr>
              <a:t>pr</a:t>
            </a:r>
            <a:r>
              <a:rPr dirty="0" smtClean="0" sz="1200" spc="5">
                <a:latin typeface="Times New Roman"/>
                <a:cs typeface="Times New Roman"/>
              </a:rPr>
              <a:t>o</a:t>
            </a:r>
            <a:r>
              <a:rPr dirty="0" smtClean="0" sz="1200" spc="0">
                <a:latin typeface="Times New Roman"/>
                <a:cs typeface="Times New Roman"/>
              </a:rPr>
              <a:t>fit o</a:t>
            </a:r>
            <a:r>
              <a:rPr dirty="0" smtClean="0" sz="1200" spc="5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g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ni</a:t>
            </a:r>
            <a:r>
              <a:rPr dirty="0" smtClean="0" sz="1200" spc="5">
                <a:latin typeface="Times New Roman"/>
                <a:cs typeface="Times New Roman"/>
              </a:rPr>
              <a:t>z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tion</a:t>
            </a:r>
            <a:endParaRPr sz="1200">
              <a:latin typeface="Times New Roman"/>
              <a:cs typeface="Times New Roman"/>
            </a:endParaRPr>
          </a:p>
          <a:p>
            <a:pPr marL="469265" marR="114935" indent="-228600">
              <a:lnSpc>
                <a:spcPts val="1380"/>
              </a:lnSpc>
              <a:spcBef>
                <a:spcPts val="65"/>
              </a:spcBef>
              <a:buSzPct val="83333"/>
              <a:buFont typeface="Symbol"/>
              <a:buChar char=""/>
              <a:tabLst>
                <a:tab pos="469265" algn="l"/>
              </a:tabLst>
            </a:pPr>
            <a:r>
              <a:rPr dirty="0" smtClean="0" sz="1200">
                <a:latin typeface="Times New Roman"/>
                <a:cs typeface="Times New Roman"/>
              </a:rPr>
              <a:t>A p</a:t>
            </a:r>
            <a:r>
              <a:rPr dirty="0" smtClean="0" sz="1200" spc="-10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ivate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or</a:t>
            </a:r>
            <a:r>
              <a:rPr dirty="0" smtClean="0" sz="1200" spc="5">
                <a:latin typeface="Times New Roman"/>
                <a:cs typeface="Times New Roman"/>
              </a:rPr>
              <a:t>g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ni</a:t>
            </a:r>
            <a:r>
              <a:rPr dirty="0" smtClean="0" sz="1200" spc="5">
                <a:latin typeface="Times New Roman"/>
                <a:cs typeface="Times New Roman"/>
              </a:rPr>
              <a:t>z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tion that p</a:t>
            </a:r>
            <a:r>
              <a:rPr dirty="0" smtClean="0" sz="1200" spc="-5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ovides public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s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rvic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, su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h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s public saf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25">
                <a:latin typeface="Times New Roman"/>
                <a:cs typeface="Times New Roman"/>
              </a:rPr>
              <a:t>t</a:t>
            </a:r>
            <a:r>
              <a:rPr dirty="0" smtClean="0" sz="1200" spc="-25">
                <a:latin typeface="Times New Roman"/>
                <a:cs typeface="Times New Roman"/>
              </a:rPr>
              <a:t>y</a:t>
            </a:r>
            <a:r>
              <a:rPr dirty="0" smtClean="0" sz="1200" spc="0">
                <a:latin typeface="Times New Roman"/>
                <a:cs typeface="Times New Roman"/>
              </a:rPr>
              <a:t>,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public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int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st</a:t>
            </a:r>
            <a:r>
              <a:rPr dirty="0" smtClean="0" sz="1200" spc="0">
                <a:latin typeface="Times New Roman"/>
                <a:cs typeface="Times New Roman"/>
              </a:rPr>
              <a:t> law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s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rvic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s, public h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l</a:t>
            </a:r>
            <a:r>
              <a:rPr dirty="0" smtClean="0" sz="1200" spc="15">
                <a:latin typeface="Times New Roman"/>
                <a:cs typeface="Times New Roman"/>
              </a:rPr>
              <a:t>t</a:t>
            </a:r>
            <a:r>
              <a:rPr dirty="0" smtClean="0" sz="1200" spc="0">
                <a:latin typeface="Times New Roman"/>
                <a:cs typeface="Times New Roman"/>
              </a:rPr>
              <a:t>h, or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law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nf</a:t>
            </a:r>
            <a:r>
              <a:rPr dirty="0" smtClean="0" sz="1200" spc="5">
                <a:latin typeface="Times New Roman"/>
                <a:cs typeface="Times New Roman"/>
              </a:rPr>
              <a:t>o</a:t>
            </a:r>
            <a:r>
              <a:rPr dirty="0" smtClean="0" sz="1200" spc="0">
                <a:latin typeface="Times New Roman"/>
                <a:cs typeface="Times New Roman"/>
              </a:rPr>
              <a:t>r</a:t>
            </a:r>
            <a:r>
              <a:rPr dirty="0" smtClean="0" sz="1200" spc="-10">
                <a:latin typeface="Times New Roman"/>
                <a:cs typeface="Times New Roman"/>
              </a:rPr>
              <a:t>c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20">
                <a:latin typeface="Times New Roman"/>
                <a:cs typeface="Times New Roman"/>
              </a:rPr>
              <a:t>m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nt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2004" y="911606"/>
            <a:ext cx="5701665" cy="171894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 marR="12700">
              <a:lnSpc>
                <a:spcPts val="1380"/>
              </a:lnSpc>
            </a:pPr>
            <a:r>
              <a:rPr dirty="0" smtClean="0" sz="1200">
                <a:latin typeface="Times New Roman"/>
                <a:cs typeface="Times New Roman"/>
              </a:rPr>
              <a:t>Th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re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re</a:t>
            </a:r>
            <a:r>
              <a:rPr dirty="0" smtClean="0" sz="1200" spc="-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ma</a:t>
            </a:r>
            <a:r>
              <a:rPr dirty="0" smtClean="0" sz="1200" spc="20">
                <a:latin typeface="Times New Roman"/>
                <a:cs typeface="Times New Roman"/>
              </a:rPr>
              <a:t>n</a:t>
            </a:r>
            <a:r>
              <a:rPr dirty="0" smtClean="0" sz="1200" spc="0">
                <a:latin typeface="Times New Roman"/>
                <a:cs typeface="Times New Roman"/>
              </a:rPr>
              <a:t>y</a:t>
            </a:r>
            <a:r>
              <a:rPr dirty="0" smtClean="0" sz="1200" spc="-25">
                <a:latin typeface="Times New Roman"/>
                <a:cs typeface="Times New Roman"/>
              </a:rPr>
              <a:t> </a:t>
            </a:r>
            <a:r>
              <a:rPr dirty="0" smtClean="0" sz="1200" spc="10">
                <a:latin typeface="Times New Roman"/>
                <a:cs typeface="Times New Roman"/>
              </a:rPr>
              <a:t>p</a:t>
            </a:r>
            <a:r>
              <a:rPr dirty="0" smtClean="0" sz="1200" spc="0">
                <a:latin typeface="Times New Roman"/>
                <a:cs typeface="Times New Roman"/>
              </a:rPr>
              <a:t>riv</a:t>
            </a:r>
            <a:r>
              <a:rPr dirty="0" smtClean="0" sz="1200" spc="-10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te compani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s those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in consulting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s w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ll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s provide</a:t>
            </a:r>
            <a:r>
              <a:rPr dirty="0" smtClean="0" sz="1200" spc="-5">
                <a:latin typeface="Times New Roman"/>
                <a:cs typeface="Times New Roman"/>
              </a:rPr>
              <a:t> c</a:t>
            </a:r>
            <a:r>
              <a:rPr dirty="0" smtClean="0" sz="1200" spc="10">
                <a:latin typeface="Times New Roman"/>
                <a:cs typeface="Times New Roman"/>
              </a:rPr>
              <a:t>o</a:t>
            </a:r>
            <a:r>
              <a:rPr dirty="0" smtClean="0" sz="1200" spc="0">
                <a:latin typeface="Times New Roman"/>
                <a:cs typeface="Times New Roman"/>
              </a:rPr>
              <a:t>nsolidation for</a:t>
            </a:r>
            <a:r>
              <a:rPr dirty="0" smtClean="0" sz="1200" spc="0">
                <a:latin typeface="Times New Roman"/>
                <a:cs typeface="Times New Roman"/>
              </a:rPr>
              <a:t> student lo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ns, 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ompani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s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like</a:t>
            </a:r>
            <a:r>
              <a:rPr dirty="0" smtClean="0" sz="1200" spc="-5">
                <a:latin typeface="Times New Roman"/>
                <a:cs typeface="Times New Roman"/>
              </a:rPr>
              <a:t> c</a:t>
            </a:r>
            <a:r>
              <a:rPr dirty="0" smtClean="0" sz="1200" spc="0">
                <a:latin typeface="Times New Roman"/>
                <a:cs typeface="Times New Roman"/>
              </a:rPr>
              <a:t>onsolidation pr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p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5">
                <a:latin typeface="Times New Roman"/>
                <a:cs typeface="Times New Roman"/>
              </a:rPr>
              <a:t>r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 </a:t>
            </a:r>
            <a:r>
              <a:rPr dirty="0" smtClean="0" sz="1200" spc="15">
                <a:latin typeface="Times New Roman"/>
                <a:cs typeface="Times New Roman"/>
              </a:rPr>
              <a:t>b</a:t>
            </a:r>
            <a:r>
              <a:rPr dirty="0" smtClean="0" sz="1200" spc="0">
                <a:latin typeface="Times New Roman"/>
                <a:cs typeface="Times New Roman"/>
              </a:rPr>
              <a:t>y</a:t>
            </a:r>
            <a:r>
              <a:rPr dirty="0" smtClean="0" sz="1200" spc="-15">
                <a:latin typeface="Times New Roman"/>
                <a:cs typeface="Times New Roman"/>
              </a:rPr>
              <a:t> </a:t>
            </a:r>
            <a:r>
              <a:rPr dirty="0" smtClean="0" sz="1200" spc="0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Bru</a:t>
            </a:r>
            <a:r>
              <a:rPr dirty="0" smtClean="0" sz="1200" spc="-10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c</a:t>
            </a:r>
            <a:r>
              <a:rPr dirty="0" smtClean="0" sz="1200" spc="0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e</a:t>
            </a:r>
            <a:r>
              <a:rPr dirty="0" smtClean="0" sz="1200" spc="-5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 </a:t>
            </a:r>
            <a:r>
              <a:rPr dirty="0" smtClean="0" sz="1200" spc="10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M</a:t>
            </a:r>
            <a:r>
              <a:rPr dirty="0" smtClean="0" sz="1200" spc="-5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e</a:t>
            </a:r>
            <a:r>
              <a:rPr dirty="0" smtClean="0" sz="1200" spc="0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sn</a:t>
            </a:r>
            <a:r>
              <a:rPr dirty="0" smtClean="0" sz="1200" spc="-5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e</a:t>
            </a:r>
            <a:r>
              <a:rPr dirty="0" smtClean="0" sz="1200" spc="0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ko</a:t>
            </a:r>
            <a:r>
              <a:rPr dirty="0" smtClean="0" sz="1200" spc="5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f</a:t>
            </a:r>
            <a:r>
              <a:rPr dirty="0" smtClean="0" sz="1200" spc="0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f</a:t>
            </a:r>
            <a:r>
              <a:rPr dirty="0" smtClean="0" sz="1200" spc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dirty="0" smtClean="0" sz="1200" spc="10">
                <a:latin typeface="Times New Roman"/>
                <a:cs typeface="Times New Roman"/>
              </a:rPr>
              <a:t>o</a:t>
            </a:r>
            <a:r>
              <a:rPr dirty="0" smtClean="0" sz="1200" spc="0">
                <a:latin typeface="Times New Roman"/>
                <a:cs typeface="Times New Roman"/>
              </a:rPr>
              <a:t>r his own </a:t>
            </a:r>
            <a:r>
              <a:rPr dirty="0" smtClean="0" sz="1200" spc="-5">
                <a:latin typeface="Times New Roman"/>
                <a:cs typeface="Times New Roman"/>
              </a:rPr>
              <a:t>we</a:t>
            </a:r>
            <a:r>
              <a:rPr dirty="0" smtClean="0" sz="1200" spc="0">
                <a:latin typeface="Times New Roman"/>
                <a:cs typeface="Times New Roman"/>
              </a:rPr>
              <a:t>bsite</a:t>
            </a:r>
            <a:r>
              <a:rPr dirty="0" smtClean="0" sz="1200" spc="0">
                <a:latin typeface="Times New Roman"/>
                <a:cs typeface="Times New Roman"/>
              </a:rPr>
              <a:t> h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lp h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re</a:t>
            </a:r>
            <a:r>
              <a:rPr dirty="0" smtClean="0" sz="1200" spc="-10">
                <a:latin typeface="Times New Roman"/>
                <a:cs typeface="Times New Roman"/>
              </a:rPr>
              <a:t> </a:t>
            </a:r>
            <a:r>
              <a:rPr dirty="0" smtClean="0" sz="1200" spc="0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Br</a:t>
            </a:r>
            <a:r>
              <a:rPr dirty="0" smtClean="0" sz="1200" spc="5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u</a:t>
            </a:r>
            <a:r>
              <a:rPr dirty="0" smtClean="0" sz="1200" spc="-5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c</a:t>
            </a:r>
            <a:r>
              <a:rPr dirty="0" smtClean="0" sz="1200" spc="0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e</a:t>
            </a:r>
            <a:r>
              <a:rPr dirty="0" smtClean="0" sz="1200" spc="-5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 </a:t>
            </a:r>
            <a:r>
              <a:rPr dirty="0" smtClean="0" sz="1200" spc="0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M</a:t>
            </a:r>
            <a:r>
              <a:rPr dirty="0" smtClean="0" sz="1200" spc="-5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e</a:t>
            </a:r>
            <a:r>
              <a:rPr dirty="0" smtClean="0" sz="1200" spc="0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s</a:t>
            </a:r>
            <a:r>
              <a:rPr dirty="0" smtClean="0" sz="1200" spc="10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n</a:t>
            </a:r>
            <a:r>
              <a:rPr dirty="0" smtClean="0" sz="1200" spc="-5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e</a:t>
            </a:r>
            <a:r>
              <a:rPr dirty="0" smtClean="0" sz="1200" spc="10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k</a:t>
            </a:r>
            <a:r>
              <a:rPr dirty="0" smtClean="0" sz="1200" spc="0">
                <a:solidFill>
                  <a:srgbClr val="0000FF"/>
                </a:solidFill>
                <a:latin typeface="Times New Roman"/>
                <a:cs typeface="Times New Roman"/>
                <a:hlinkClick r:id="rId3"/>
              </a:rPr>
              <a:t>off </a:t>
            </a:r>
            <a:r>
              <a:rPr dirty="0" smtClean="0" sz="1200" spc="0">
                <a:latin typeface="Times New Roman"/>
                <a:cs typeface="Times New Roman"/>
              </a:rPr>
              <a:t>provid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s h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lp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nd 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o</a:t>
            </a:r>
            <a:r>
              <a:rPr dirty="0" smtClean="0" sz="1200" spc="10">
                <a:latin typeface="Times New Roman"/>
                <a:cs typeface="Times New Roman"/>
              </a:rPr>
              <a:t>n</a:t>
            </a:r>
            <a:r>
              <a:rPr dirty="0" smtClean="0" sz="1200" spc="0">
                <a:latin typeface="Times New Roman"/>
                <a:cs typeface="Times New Roman"/>
              </a:rPr>
              <a:t>sulting for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R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p</a:t>
            </a:r>
            <a:r>
              <a:rPr dirty="0" smtClean="0" sz="1200" spc="5">
                <a:latin typeface="Times New Roman"/>
                <a:cs typeface="Times New Roman"/>
              </a:rPr>
              <a:t>a</a:t>
            </a:r>
            <a:r>
              <a:rPr dirty="0" smtClean="0" sz="1200" spc="-25">
                <a:latin typeface="Times New Roman"/>
                <a:cs typeface="Times New Roman"/>
              </a:rPr>
              <a:t>y</a:t>
            </a:r>
            <a:r>
              <a:rPr dirty="0" smtClean="0" sz="1200" spc="10">
                <a:latin typeface="Times New Roman"/>
                <a:cs typeface="Times New Roman"/>
              </a:rPr>
              <a:t>m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nts or </a:t>
            </a:r>
            <a:r>
              <a:rPr dirty="0" smtClean="0" sz="1200" spc="-5">
                <a:latin typeface="Times New Roman"/>
                <a:cs typeface="Times New Roman"/>
              </a:rPr>
              <a:t>f</a:t>
            </a:r>
            <a:r>
              <a:rPr dirty="0" smtClean="0" sz="1200" spc="0">
                <a:latin typeface="Times New Roman"/>
                <a:cs typeface="Times New Roman"/>
              </a:rPr>
              <a:t>orgiv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n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ss </a:t>
            </a:r>
            <a:r>
              <a:rPr dirty="0" smtClean="0" sz="1200" spc="10">
                <a:latin typeface="Times New Roman"/>
                <a:cs typeface="Times New Roman"/>
              </a:rPr>
              <a:t>o</a:t>
            </a:r>
            <a:r>
              <a:rPr dirty="0" smtClean="0" sz="1200" spc="0">
                <a:latin typeface="Times New Roman"/>
                <a:cs typeface="Times New Roman"/>
              </a:rPr>
              <a:t>f</a:t>
            </a:r>
            <a:r>
              <a:rPr dirty="0" smtClean="0" sz="1200" spc="0">
                <a:latin typeface="Times New Roman"/>
                <a:cs typeface="Times New Roman"/>
              </a:rPr>
              <a:t> students.</a:t>
            </a:r>
            <a:endParaRPr sz="1200">
              <a:latin typeface="Times New Roman"/>
              <a:cs typeface="Times New Roman"/>
            </a:endParaRPr>
          </a:p>
          <a:p>
            <a:pPr marL="12700" marR="1685925">
              <a:lnSpc>
                <a:spcPct val="179200"/>
              </a:lnSpc>
              <a:spcBef>
                <a:spcPts val="180"/>
              </a:spcBef>
            </a:pPr>
            <a:r>
              <a:rPr dirty="0" smtClean="0" sz="1200">
                <a:latin typeface="Times New Roman"/>
                <a:cs typeface="Times New Roman"/>
              </a:rPr>
              <a:t>Cli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k to subs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ribe</a:t>
            </a:r>
            <a:r>
              <a:rPr dirty="0" smtClean="0" sz="1200" spc="-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of</a:t>
            </a:r>
            <a:r>
              <a:rPr dirty="0" smtClean="0" sz="1200" spc="-10">
                <a:latin typeface="Times New Roman"/>
                <a:cs typeface="Times New Roman"/>
              </a:rPr>
              <a:t>f</a:t>
            </a:r>
            <a:r>
              <a:rPr dirty="0" smtClean="0" sz="1200" spc="0">
                <a:latin typeface="Times New Roman"/>
                <a:cs typeface="Times New Roman"/>
              </a:rPr>
              <a:t>ici</a:t>
            </a:r>
            <a:r>
              <a:rPr dirty="0" smtClean="0" sz="1200" spc="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l YouTube</a:t>
            </a:r>
            <a:r>
              <a:rPr dirty="0" smtClean="0" sz="1200" spc="-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Ch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nn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l of</a:t>
            </a:r>
            <a:r>
              <a:rPr dirty="0" smtClean="0" sz="1200" spc="5">
                <a:latin typeface="Times New Roman"/>
                <a:cs typeface="Times New Roman"/>
              </a:rPr>
              <a:t> </a:t>
            </a:r>
            <a:r>
              <a:rPr dirty="0" smtClean="0" sz="1200" spc="0" u="sng">
                <a:latin typeface="Times New Roman"/>
                <a:cs typeface="Times New Roman"/>
                <a:hlinkClick r:id="rId4"/>
              </a:rPr>
              <a:t>B</a:t>
            </a:r>
            <a:r>
              <a:rPr dirty="0" smtClean="0" sz="1200" spc="5" u="sng">
                <a:latin typeface="Times New Roman"/>
                <a:cs typeface="Times New Roman"/>
                <a:hlinkClick r:id="rId4"/>
              </a:rPr>
              <a:t>r</a:t>
            </a:r>
            <a:r>
              <a:rPr dirty="0" smtClean="0" sz="1200" spc="0" u="sng">
                <a:latin typeface="Times New Roman"/>
                <a:cs typeface="Times New Roman"/>
                <a:hlinkClick r:id="rId4"/>
              </a:rPr>
              <a:t>u</a:t>
            </a:r>
            <a:r>
              <a:rPr dirty="0" smtClean="0" sz="1200" spc="-5" u="sng">
                <a:latin typeface="Times New Roman"/>
                <a:cs typeface="Times New Roman"/>
                <a:hlinkClick r:id="rId4"/>
              </a:rPr>
              <a:t>c</a:t>
            </a:r>
            <a:r>
              <a:rPr dirty="0" smtClean="0" sz="1200" spc="0" u="sng">
                <a:latin typeface="Times New Roman"/>
                <a:cs typeface="Times New Roman"/>
                <a:hlinkClick r:id="rId4"/>
              </a:rPr>
              <a:t>e</a:t>
            </a:r>
            <a:r>
              <a:rPr dirty="0" smtClean="0" sz="1200" spc="-5" u="sng">
                <a:latin typeface="Times New Roman"/>
                <a:cs typeface="Times New Roman"/>
                <a:hlinkClick r:id="rId4"/>
              </a:rPr>
              <a:t> </a:t>
            </a:r>
            <a:r>
              <a:rPr dirty="0" smtClean="0" sz="1200" spc="0" u="sng">
                <a:latin typeface="Times New Roman"/>
                <a:cs typeface="Times New Roman"/>
                <a:hlinkClick r:id="rId4"/>
              </a:rPr>
              <a:t>M</a:t>
            </a:r>
            <a:r>
              <a:rPr dirty="0" smtClean="0" sz="1200" spc="-5" u="sng">
                <a:latin typeface="Times New Roman"/>
                <a:cs typeface="Times New Roman"/>
                <a:hlinkClick r:id="rId4"/>
              </a:rPr>
              <a:t>e</a:t>
            </a:r>
            <a:r>
              <a:rPr dirty="0" smtClean="0" sz="1200" spc="0" u="sng">
                <a:latin typeface="Times New Roman"/>
                <a:cs typeface="Times New Roman"/>
                <a:hlinkClick r:id="rId4"/>
              </a:rPr>
              <a:t>sn</a:t>
            </a:r>
            <a:r>
              <a:rPr dirty="0" smtClean="0" sz="1200" spc="-5" u="sng">
                <a:latin typeface="Times New Roman"/>
                <a:cs typeface="Times New Roman"/>
                <a:hlinkClick r:id="rId4"/>
              </a:rPr>
              <a:t>e</a:t>
            </a:r>
            <a:r>
              <a:rPr dirty="0" smtClean="0" sz="1200" spc="0" u="sng">
                <a:latin typeface="Times New Roman"/>
                <a:cs typeface="Times New Roman"/>
                <a:hlinkClick r:id="rId4"/>
              </a:rPr>
              <a:t>k</a:t>
            </a:r>
            <a:r>
              <a:rPr dirty="0" smtClean="0" sz="1200" spc="10" u="sng">
                <a:latin typeface="Times New Roman"/>
                <a:cs typeface="Times New Roman"/>
                <a:hlinkClick r:id="rId4"/>
              </a:rPr>
              <a:t>o</a:t>
            </a:r>
            <a:r>
              <a:rPr dirty="0" smtClean="0" sz="1200" spc="0" u="sng">
                <a:latin typeface="Times New Roman"/>
                <a:cs typeface="Times New Roman"/>
                <a:hlinkClick r:id="rId4"/>
              </a:rPr>
              <a:t>ff</a:t>
            </a:r>
            <a:r>
              <a:rPr dirty="0" smtClean="0" sz="1200" spc="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Follow us on </a:t>
            </a:r>
            <a:r>
              <a:rPr dirty="0" smtClean="0" sz="1200" spc="0" u="sng">
                <a:latin typeface="Times New Roman"/>
                <a:cs typeface="Times New Roman"/>
                <a:hlinkClick r:id="rId4"/>
              </a:rPr>
              <a:t>Bru</a:t>
            </a:r>
            <a:r>
              <a:rPr dirty="0" smtClean="0" sz="1200" spc="-10" u="sng">
                <a:latin typeface="Times New Roman"/>
                <a:cs typeface="Times New Roman"/>
                <a:hlinkClick r:id="rId4"/>
              </a:rPr>
              <a:t>c</a:t>
            </a:r>
            <a:r>
              <a:rPr dirty="0" smtClean="0" sz="1200" spc="0" u="sng">
                <a:latin typeface="Times New Roman"/>
                <a:cs typeface="Times New Roman"/>
                <a:hlinkClick r:id="rId4"/>
              </a:rPr>
              <a:t>e</a:t>
            </a:r>
            <a:r>
              <a:rPr dirty="0" smtClean="0" sz="1200" spc="-5" u="sng">
                <a:latin typeface="Times New Roman"/>
                <a:cs typeface="Times New Roman"/>
                <a:hlinkClick r:id="rId4"/>
              </a:rPr>
              <a:t> </a:t>
            </a:r>
            <a:r>
              <a:rPr dirty="0" smtClean="0" sz="1200" spc="0" u="sng">
                <a:latin typeface="Times New Roman"/>
                <a:cs typeface="Times New Roman"/>
                <a:hlinkClick r:id="rId4"/>
              </a:rPr>
              <a:t>M</a:t>
            </a:r>
            <a:r>
              <a:rPr dirty="0" smtClean="0" sz="1200" spc="-5" u="sng">
                <a:latin typeface="Times New Roman"/>
                <a:cs typeface="Times New Roman"/>
                <a:hlinkClick r:id="rId4"/>
              </a:rPr>
              <a:t>e</a:t>
            </a:r>
            <a:r>
              <a:rPr dirty="0" smtClean="0" sz="1200" spc="0" u="sng">
                <a:latin typeface="Times New Roman"/>
                <a:cs typeface="Times New Roman"/>
                <a:hlinkClick r:id="rId4"/>
              </a:rPr>
              <a:t>sn</a:t>
            </a:r>
            <a:r>
              <a:rPr dirty="0" smtClean="0" sz="1200" spc="-5" u="sng">
                <a:latin typeface="Times New Roman"/>
                <a:cs typeface="Times New Roman"/>
                <a:hlinkClick r:id="rId4"/>
              </a:rPr>
              <a:t>e</a:t>
            </a:r>
            <a:r>
              <a:rPr dirty="0" smtClean="0" sz="1200" spc="0" u="sng">
                <a:latin typeface="Times New Roman"/>
                <a:cs typeface="Times New Roman"/>
                <a:hlinkClick r:id="rId4"/>
              </a:rPr>
              <a:t>koff</a:t>
            </a:r>
            <a:r>
              <a:rPr dirty="0" smtClean="0" sz="1200" spc="-5">
                <a:latin typeface="Times New Roman"/>
                <a:cs typeface="Times New Roman"/>
                <a:hlinkClick r:id="rId4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</a:t>
            </a:r>
            <a:r>
              <a:rPr dirty="0" smtClean="0" sz="1200" spc="-5">
                <a:latin typeface="Times New Roman"/>
                <a:cs typeface="Times New Roman"/>
              </a:rPr>
              <a:t>w</a:t>
            </a:r>
            <a:r>
              <a:rPr dirty="0" smtClean="0" sz="1200" spc="0">
                <a:latin typeface="Times New Roman"/>
                <a:cs typeface="Times New Roman"/>
              </a:rPr>
              <a:t>itter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ts val="1100"/>
              </a:lnSpc>
              <a:spcBef>
                <a:spcPts val="40"/>
              </a:spcBef>
            </a:pPr>
            <a:endParaRPr sz="1100"/>
          </a:p>
          <a:p>
            <a:pPr marL="12700">
              <a:lnSpc>
                <a:spcPct val="100000"/>
              </a:lnSpc>
            </a:pPr>
            <a:r>
              <a:rPr dirty="0" smtClean="0" sz="1200" spc="-15">
                <a:latin typeface="Times New Roman"/>
                <a:cs typeface="Times New Roman"/>
              </a:rPr>
              <a:t>L</a:t>
            </a:r>
            <a:r>
              <a:rPr dirty="0" smtClean="0" sz="1200" spc="0">
                <a:latin typeface="Times New Roman"/>
                <a:cs typeface="Times New Roman"/>
              </a:rPr>
              <a:t>ike us on F</a:t>
            </a:r>
            <a:r>
              <a:rPr dirty="0" smtClean="0" sz="1200" spc="5">
                <a:latin typeface="Times New Roman"/>
                <a:cs typeface="Times New Roman"/>
              </a:rPr>
              <a:t>a</a:t>
            </a:r>
            <a:r>
              <a:rPr dirty="0" smtClean="0" sz="1200" spc="-5">
                <a:latin typeface="Times New Roman"/>
                <a:cs typeface="Times New Roman"/>
              </a:rPr>
              <a:t>ce</a:t>
            </a:r>
            <a:r>
              <a:rPr dirty="0" smtClean="0" sz="1200" spc="0">
                <a:latin typeface="Times New Roman"/>
                <a:cs typeface="Times New Roman"/>
              </a:rPr>
              <a:t>book </a:t>
            </a:r>
            <a:r>
              <a:rPr dirty="0" smtClean="0" sz="1200" spc="5">
                <a:latin typeface="Times New Roman"/>
                <a:cs typeface="Times New Roman"/>
              </a:rPr>
              <a:t>O</a:t>
            </a:r>
            <a:r>
              <a:rPr dirty="0" smtClean="0" sz="1200" spc="0">
                <a:latin typeface="Times New Roman"/>
                <a:cs typeface="Times New Roman"/>
              </a:rPr>
              <a:t>ffici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l</a:t>
            </a:r>
            <a:r>
              <a:rPr dirty="0" smtClean="0" sz="1200" spc="5">
                <a:latin typeface="Times New Roman"/>
                <a:cs typeface="Times New Roman"/>
              </a:rPr>
              <a:t> </a:t>
            </a:r>
            <a:r>
              <a:rPr dirty="0" smtClean="0" sz="1200" spc="0" u="sng">
                <a:latin typeface="Times New Roman"/>
                <a:cs typeface="Times New Roman"/>
                <a:hlinkClick r:id="rId5"/>
              </a:rPr>
              <a:t>Bru</a:t>
            </a:r>
            <a:r>
              <a:rPr dirty="0" smtClean="0" sz="1200" spc="-10" u="sng">
                <a:latin typeface="Times New Roman"/>
                <a:cs typeface="Times New Roman"/>
                <a:hlinkClick r:id="rId5"/>
              </a:rPr>
              <a:t>c</a:t>
            </a:r>
            <a:r>
              <a:rPr dirty="0" smtClean="0" sz="1200" spc="0" u="sng">
                <a:latin typeface="Times New Roman"/>
                <a:cs typeface="Times New Roman"/>
                <a:hlinkClick r:id="rId5"/>
              </a:rPr>
              <a:t>e</a:t>
            </a:r>
            <a:r>
              <a:rPr dirty="0" smtClean="0" sz="1200" spc="-5" u="sng">
                <a:latin typeface="Times New Roman"/>
                <a:cs typeface="Times New Roman"/>
                <a:hlinkClick r:id="rId5"/>
              </a:rPr>
              <a:t> </a:t>
            </a:r>
            <a:r>
              <a:rPr dirty="0" smtClean="0" sz="1200" spc="0" u="sng">
                <a:latin typeface="Times New Roman"/>
                <a:cs typeface="Times New Roman"/>
                <a:hlinkClick r:id="rId5"/>
              </a:rPr>
              <a:t>M</a:t>
            </a:r>
            <a:r>
              <a:rPr dirty="0" smtClean="0" sz="1200" spc="-5" u="sng">
                <a:latin typeface="Times New Roman"/>
                <a:cs typeface="Times New Roman"/>
                <a:hlinkClick r:id="rId5"/>
              </a:rPr>
              <a:t>e</a:t>
            </a:r>
            <a:r>
              <a:rPr dirty="0" smtClean="0" sz="1200" spc="0" u="sng">
                <a:latin typeface="Times New Roman"/>
                <a:cs typeface="Times New Roman"/>
                <a:hlinkClick r:id="rId5"/>
              </a:rPr>
              <a:t>s</a:t>
            </a:r>
            <a:r>
              <a:rPr dirty="0" smtClean="0" sz="1200" spc="10" u="sng">
                <a:latin typeface="Times New Roman"/>
                <a:cs typeface="Times New Roman"/>
                <a:hlinkClick r:id="rId5"/>
              </a:rPr>
              <a:t>n</a:t>
            </a:r>
            <a:r>
              <a:rPr dirty="0" smtClean="0" sz="1200" spc="-5" u="sng">
                <a:latin typeface="Times New Roman"/>
                <a:cs typeface="Times New Roman"/>
                <a:hlinkClick r:id="rId5"/>
              </a:rPr>
              <a:t>e</a:t>
            </a:r>
            <a:r>
              <a:rPr dirty="0" smtClean="0" sz="1200" spc="0" u="sng">
                <a:latin typeface="Times New Roman"/>
                <a:cs typeface="Times New Roman"/>
                <a:hlinkClick r:id="rId5"/>
              </a:rPr>
              <a:t>koff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dell</dc:creator>
  <dcterms:created xsi:type="dcterms:W3CDTF">2016-08-06T07:58:18Z</dcterms:created>
  <dcterms:modified xsi:type="dcterms:W3CDTF">2016-08-06T07:58:18Z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2016-08-06T00:00:00Z</vt:filetime>
  </property>
  <property fmtid="{D5CDD505-2E9C-101B-9397-08002B2CF9AE}" pid="3" name="LastSaved">
    <vt:filetime>2016-08-06T00:00:00Z</vt:filetime>
  </property>
</Properties>
</file>