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7"/>
  </p:notesMasterIdLst>
  <p:sldIdLst>
    <p:sldId id="2262" r:id="rId2"/>
    <p:sldId id="2359" r:id="rId3"/>
    <p:sldId id="2360" r:id="rId4"/>
    <p:sldId id="2361" r:id="rId5"/>
    <p:sldId id="2362" r:id="rId6"/>
  </p:sldIdLst>
  <p:sldSz cx="9144000" cy="5143500" type="screen16x9"/>
  <p:notesSz cx="6858000" cy="9144000"/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5pPr>
    <a:lvl6pPr marL="2286000" algn="l" defTabSz="914400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6pPr>
    <a:lvl7pPr marL="2743200" algn="l" defTabSz="914400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7pPr>
    <a:lvl8pPr marL="3200400" algn="l" defTabSz="914400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8pPr>
    <a:lvl9pPr marL="3657600" algn="l" defTabSz="914400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CC"/>
    <a:srgbClr val="006699"/>
    <a:srgbClr val="0066CC"/>
    <a:srgbClr val="3366FF"/>
    <a:srgbClr val="E1B565"/>
    <a:srgbClr val="DCEE32"/>
    <a:srgbClr val="0033CC"/>
    <a:srgbClr val="FF9933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9317" autoAdjust="0"/>
    <p:restoredTop sz="89120" autoAdjust="0"/>
  </p:normalViewPr>
  <p:slideViewPr>
    <p:cSldViewPr>
      <p:cViewPr varScale="1">
        <p:scale>
          <a:sx n="44" d="100"/>
          <a:sy n="44" d="100"/>
        </p:scale>
        <p:origin x="784" y="32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맛있다 군만두" userId="88f4dfb63950bb32" providerId="LiveId" clId="{179D6D4D-CE32-4C4E-AAA5-631ABAB31552}"/>
    <pc:docChg chg="modSld">
      <pc:chgData name="맛있다 군만두" userId="88f4dfb63950bb32" providerId="LiveId" clId="{179D6D4D-CE32-4C4E-AAA5-631ABAB31552}" dt="2024-03-15T14:33:39.037" v="9" actId="2711"/>
      <pc:docMkLst>
        <pc:docMk/>
      </pc:docMkLst>
      <pc:sldChg chg="modSp mod">
        <pc:chgData name="맛있다 군만두" userId="88f4dfb63950bb32" providerId="LiveId" clId="{179D6D4D-CE32-4C4E-AAA5-631ABAB31552}" dt="2024-03-15T14:33:39.037" v="9" actId="2711"/>
        <pc:sldMkLst>
          <pc:docMk/>
          <pc:sldMk cId="2378029627" sldId="2262"/>
        </pc:sldMkLst>
        <pc:spChg chg="mod">
          <ac:chgData name="맛있다 군만두" userId="88f4dfb63950bb32" providerId="LiveId" clId="{179D6D4D-CE32-4C4E-AAA5-631ABAB31552}" dt="2024-03-15T14:33:39.037" v="9" actId="2711"/>
          <ac:spMkLst>
            <pc:docMk/>
            <pc:sldMk cId="2378029627" sldId="2262"/>
            <ac:spMk id="5" creationId="{00000000-0000-0000-0000-000000000000}"/>
          </ac:spMkLst>
        </pc:spChg>
      </pc:sldChg>
      <pc:sldChg chg="modSp mod">
        <pc:chgData name="맛있다 군만두" userId="88f4dfb63950bb32" providerId="LiveId" clId="{179D6D4D-CE32-4C4E-AAA5-631ABAB31552}" dt="2024-03-15T14:33:26.765" v="6" actId="2711"/>
        <pc:sldMkLst>
          <pc:docMk/>
          <pc:sldMk cId="0" sldId="2359"/>
        </pc:sldMkLst>
        <pc:spChg chg="mod">
          <ac:chgData name="맛있다 군만두" userId="88f4dfb63950bb32" providerId="LiveId" clId="{179D6D4D-CE32-4C4E-AAA5-631ABAB31552}" dt="2024-03-15T14:33:26.765" v="6" actId="2711"/>
          <ac:spMkLst>
            <pc:docMk/>
            <pc:sldMk cId="0" sldId="2359"/>
            <ac:spMk id="3" creationId="{00000000-0000-0000-0000-000000000000}"/>
          </ac:spMkLst>
        </pc:spChg>
        <pc:spChg chg="mod">
          <ac:chgData name="맛있다 군만두" userId="88f4dfb63950bb32" providerId="LiveId" clId="{179D6D4D-CE32-4C4E-AAA5-631ABAB31552}" dt="2024-03-15T14:33:01.232" v="0" actId="2711"/>
          <ac:spMkLst>
            <pc:docMk/>
            <pc:sldMk cId="0" sldId="2359"/>
            <ac:spMk id="5" creationId="{00000000-0000-0000-0000-000000000000}"/>
          </ac:spMkLst>
        </pc:spChg>
      </pc:sldChg>
      <pc:sldChg chg="modSp mod">
        <pc:chgData name="맛있다 군만두" userId="88f4dfb63950bb32" providerId="LiveId" clId="{179D6D4D-CE32-4C4E-AAA5-631ABAB31552}" dt="2024-03-15T14:33:29.437" v="7" actId="2711"/>
        <pc:sldMkLst>
          <pc:docMk/>
          <pc:sldMk cId="0" sldId="2360"/>
        </pc:sldMkLst>
        <pc:spChg chg="mod">
          <ac:chgData name="맛있다 군만두" userId="88f4dfb63950bb32" providerId="LiveId" clId="{179D6D4D-CE32-4C4E-AAA5-631ABAB31552}" dt="2024-03-15T14:33:29.437" v="7" actId="2711"/>
          <ac:spMkLst>
            <pc:docMk/>
            <pc:sldMk cId="0" sldId="2360"/>
            <ac:spMk id="3" creationId="{00000000-0000-0000-0000-000000000000}"/>
          </ac:spMkLst>
        </pc:spChg>
        <pc:spChg chg="mod">
          <ac:chgData name="맛있다 군만두" userId="88f4dfb63950bb32" providerId="LiveId" clId="{179D6D4D-CE32-4C4E-AAA5-631ABAB31552}" dt="2024-03-15T14:33:04.491" v="1" actId="2711"/>
          <ac:spMkLst>
            <pc:docMk/>
            <pc:sldMk cId="0" sldId="2360"/>
            <ac:spMk id="5" creationId="{00000000-0000-0000-0000-000000000000}"/>
          </ac:spMkLst>
        </pc:spChg>
      </pc:sldChg>
      <pc:sldChg chg="modSp mod">
        <pc:chgData name="맛있다 군만두" userId="88f4dfb63950bb32" providerId="LiveId" clId="{179D6D4D-CE32-4C4E-AAA5-631ABAB31552}" dt="2024-03-15T14:33:32.093" v="8" actId="2711"/>
        <pc:sldMkLst>
          <pc:docMk/>
          <pc:sldMk cId="0" sldId="2361"/>
        </pc:sldMkLst>
        <pc:spChg chg="mod">
          <ac:chgData name="맛있다 군만두" userId="88f4dfb63950bb32" providerId="LiveId" clId="{179D6D4D-CE32-4C4E-AAA5-631ABAB31552}" dt="2024-03-15T14:33:32.093" v="8" actId="2711"/>
          <ac:spMkLst>
            <pc:docMk/>
            <pc:sldMk cId="0" sldId="2361"/>
            <ac:spMk id="3" creationId="{00000000-0000-0000-0000-000000000000}"/>
          </ac:spMkLst>
        </pc:spChg>
        <pc:spChg chg="mod">
          <ac:chgData name="맛있다 군만두" userId="88f4dfb63950bb32" providerId="LiveId" clId="{179D6D4D-CE32-4C4E-AAA5-631ABAB31552}" dt="2024-03-15T14:33:07.386" v="2" actId="2711"/>
          <ac:spMkLst>
            <pc:docMk/>
            <pc:sldMk cId="0" sldId="2361"/>
            <ac:spMk id="5" creationId="{00000000-0000-0000-0000-000000000000}"/>
          </ac:spMkLst>
        </pc:spChg>
      </pc:sldChg>
      <pc:sldChg chg="modSp mod">
        <pc:chgData name="맛있다 군만두" userId="88f4dfb63950bb32" providerId="LiveId" clId="{179D6D4D-CE32-4C4E-AAA5-631ABAB31552}" dt="2024-03-15T14:33:17.674" v="4" actId="2711"/>
        <pc:sldMkLst>
          <pc:docMk/>
          <pc:sldMk cId="2457562520" sldId="2362"/>
        </pc:sldMkLst>
        <pc:spChg chg="mod">
          <ac:chgData name="맛있다 군만두" userId="88f4dfb63950bb32" providerId="LiveId" clId="{179D6D4D-CE32-4C4E-AAA5-631ABAB31552}" dt="2024-03-15T14:33:17.674" v="4" actId="2711"/>
          <ac:spMkLst>
            <pc:docMk/>
            <pc:sldMk cId="2457562520" sldId="2362"/>
            <ac:spMk id="3" creationId="{00000000-0000-0000-0000-000000000000}"/>
          </ac:spMkLst>
        </pc:spChg>
        <pc:spChg chg="mod">
          <ac:chgData name="맛있다 군만두" userId="88f4dfb63950bb32" providerId="LiveId" clId="{179D6D4D-CE32-4C4E-AAA5-631ABAB31552}" dt="2024-03-15T14:33:10.496" v="3" actId="2711"/>
          <ac:spMkLst>
            <pc:docMk/>
            <pc:sldMk cId="2457562520" sldId="2362"/>
            <ac:spMk id="5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567901-E063-448B-9669-72D76B4DBB89}" type="datetimeFigureOut">
              <a:rPr lang="ko-KR" altLang="en-US" smtClean="0"/>
              <a:pPr/>
              <a:t>2024-03-15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12F5A70-AB9A-4677-87F0-B37AEF390AF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524335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1597835"/>
            <a:ext cx="7772400" cy="1102519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ko-KR" altLang="en-US"/>
              <a:t>마스터 부제목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124200" y="4683919"/>
            <a:ext cx="2895600" cy="35718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01D32F6-9EDE-459F-A5A4-A65ED4DF0B19}" type="slidenum">
              <a:rPr lang="en-US" altLang="ko-KR">
                <a:solidFill>
                  <a:srgbClr val="000000"/>
                </a:solidFill>
              </a:rPr>
              <a:pPr/>
              <a:t>‹#›</a:t>
            </a:fld>
            <a:endParaRPr lang="en-US" altLang="ko-KR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124200" y="4683919"/>
            <a:ext cx="2895600" cy="35718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B39370-BB0C-4F82-8743-4F1D578CBD52}" type="slidenum">
              <a:rPr lang="en-US" altLang="ko-KR">
                <a:solidFill>
                  <a:srgbClr val="000000"/>
                </a:solidFill>
              </a:rPr>
              <a:pPr/>
              <a:t>‹#›</a:t>
            </a:fld>
            <a:endParaRPr lang="en-US" altLang="ko-KR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05980"/>
            <a:ext cx="2057400" cy="4388644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05980"/>
            <a:ext cx="6019800" cy="4388644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124200" y="4683919"/>
            <a:ext cx="2895600" cy="35718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C114E2B-291E-4B7C-AF38-4D024EE47DA3}" type="slidenum">
              <a:rPr lang="en-US" altLang="ko-KR">
                <a:solidFill>
                  <a:srgbClr val="000000"/>
                </a:solidFill>
              </a:rPr>
              <a:pPr/>
              <a:t>‹#›</a:t>
            </a:fld>
            <a:endParaRPr lang="en-US" altLang="ko-KR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914400" y="384048"/>
            <a:ext cx="7772400" cy="685800"/>
          </a:xfrm>
          <a:prstGeom prst="rect">
            <a:avLst/>
          </a:prstGeo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날짜 개체 틀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>
              <a:solidFill>
                <a:srgbClr val="D6ECFF"/>
              </a:solidFill>
            </a:endParaRPr>
          </a:p>
        </p:txBody>
      </p:sp>
      <p:sp>
        <p:nvSpPr>
          <p:cNvPr id="5" name="바닥글 개체 틀 2"/>
          <p:cNvSpPr>
            <a:spLocks noGrp="1"/>
          </p:cNvSpPr>
          <p:nvPr>
            <p:ph type="ftr" sz="quarter" idx="11"/>
          </p:nvPr>
        </p:nvSpPr>
        <p:spPr>
          <a:xfrm>
            <a:off x="34925" y="138115"/>
            <a:ext cx="55626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ko-KR">
                <a:solidFill>
                  <a:srgbClr val="D6ECFF"/>
                </a:solidFill>
              </a:rPr>
              <a:t>요한복음 12장</a:t>
            </a:r>
          </a:p>
        </p:txBody>
      </p:sp>
      <p:sp>
        <p:nvSpPr>
          <p:cNvPr id="6" name="슬라이드 번호 개체 틀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0D41E9-234E-4AE6-A484-DAF2ED8E7FAC}" type="slidenum">
              <a:rPr lang="en-US" altLang="ko-KR">
                <a:solidFill>
                  <a:srgbClr val="D6ECFF"/>
                </a:solidFill>
              </a:rPr>
              <a:pPr>
                <a:defRPr/>
              </a:pPr>
              <a:t>‹#›</a:t>
            </a:fld>
            <a:endParaRPr lang="en-US" altLang="ko-KR">
              <a:solidFill>
                <a:srgbClr val="D6ECFF"/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179512" y="195486"/>
            <a:ext cx="8784976" cy="4644516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</p:spTree>
  </p:cSld>
  <p:clrMapOvr>
    <a:masterClrMapping/>
  </p:clrMapOvr>
  <p:transition spd="slow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124200" y="4683919"/>
            <a:ext cx="2895600" cy="35718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8AE0F96-1EFD-418A-921D-8C7547DEEA30}" type="slidenum">
              <a:rPr lang="en-US" altLang="ko-KR">
                <a:solidFill>
                  <a:srgbClr val="000000"/>
                </a:solidFill>
              </a:rPr>
              <a:pPr/>
              <a:t>‹#›</a:t>
            </a:fld>
            <a:endParaRPr lang="en-US" altLang="ko-KR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3124200" y="4683919"/>
            <a:ext cx="2895600" cy="35718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9944167-9403-4BEF-A59A-E7AE6C89400F}" type="slidenum">
              <a:rPr lang="en-US" altLang="ko-KR">
                <a:solidFill>
                  <a:srgbClr val="000000"/>
                </a:solidFill>
              </a:rPr>
              <a:pPr/>
              <a:t>‹#›</a:t>
            </a:fld>
            <a:endParaRPr lang="en-US" altLang="ko-KR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33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33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>
          <a:xfrm>
            <a:off x="3124200" y="4683919"/>
            <a:ext cx="2895600" cy="35718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1C91FA7-78B4-4EB9-A018-B030A8A93E8F}" type="slidenum">
              <a:rPr lang="en-US" altLang="ko-KR">
                <a:solidFill>
                  <a:srgbClr val="000000"/>
                </a:solidFill>
              </a:rPr>
              <a:pPr/>
              <a:t>‹#›</a:t>
            </a:fld>
            <a:endParaRPr lang="en-US" altLang="ko-KR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>
          <a:xfrm>
            <a:off x="3124200" y="4683919"/>
            <a:ext cx="2895600" cy="35718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EADE026-C3C1-4DD1-A50E-2BC675DD92F1}" type="slidenum">
              <a:rPr lang="en-US" altLang="ko-KR">
                <a:solidFill>
                  <a:srgbClr val="000000"/>
                </a:solidFill>
              </a:rPr>
              <a:pPr/>
              <a:t>‹#›</a:t>
            </a:fld>
            <a:endParaRPr lang="en-US" altLang="ko-KR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>
          <a:xfrm>
            <a:off x="3124200" y="4683919"/>
            <a:ext cx="2895600" cy="35718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C56B76B-9B4E-40A9-9311-095E787A5BC7}" type="slidenum">
              <a:rPr lang="en-US" altLang="ko-KR">
                <a:solidFill>
                  <a:srgbClr val="000000"/>
                </a:solidFill>
              </a:rPr>
              <a:pPr/>
              <a:t>‹#›</a:t>
            </a:fld>
            <a:endParaRPr lang="en-US" altLang="ko-KR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19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04804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19" y="1076328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3124200" y="4683919"/>
            <a:ext cx="2895600" cy="35718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9D4F959-F588-48BC-AED6-6607D5A0E550}" type="slidenum">
              <a:rPr lang="en-US" altLang="ko-KR">
                <a:solidFill>
                  <a:srgbClr val="000000"/>
                </a:solidFill>
              </a:rPr>
              <a:pPr/>
              <a:t>‹#›</a:t>
            </a:fld>
            <a:endParaRPr lang="en-US" altLang="ko-KR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4025519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3124200" y="4683919"/>
            <a:ext cx="2895600" cy="35718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5878FF1-B09B-4B99-A1AC-C8B143BDDF48}" type="slidenum">
              <a:rPr lang="en-US" altLang="ko-KR">
                <a:solidFill>
                  <a:srgbClr val="000000"/>
                </a:solidFill>
              </a:rPr>
              <a:pPr/>
              <a:t>‹#›</a:t>
            </a:fld>
            <a:endParaRPr lang="en-US" altLang="ko-KR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05979"/>
            <a:ext cx="8229600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00151"/>
            <a:ext cx="8229600" cy="3394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dirty="0"/>
              <a:t>마스터 텍스트 스타일을 편집합니다</a:t>
            </a:r>
          </a:p>
          <a:p>
            <a:pPr lvl="1"/>
            <a:r>
              <a:rPr lang="ko-KR" altLang="en-US" dirty="0"/>
              <a:t>둘째 수준</a:t>
            </a:r>
          </a:p>
          <a:p>
            <a:pPr lvl="2"/>
            <a:r>
              <a:rPr lang="ko-KR" altLang="en-US" dirty="0"/>
              <a:t>셋째 수준</a:t>
            </a:r>
          </a:p>
          <a:p>
            <a:pPr lvl="3"/>
            <a:r>
              <a:rPr lang="ko-KR" altLang="en-US" dirty="0"/>
              <a:t>넷째 수준</a:t>
            </a:r>
          </a:p>
          <a:p>
            <a:pPr lvl="4"/>
            <a:r>
              <a:rPr lang="ko-KR" altLang="en-US" dirty="0"/>
              <a:t>다섯째 수준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4683919"/>
            <a:ext cx="2133600" cy="357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4683919"/>
            <a:ext cx="2133600" cy="357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22439962-6667-437C-B967-345B48298E63}" type="slidenum">
              <a:rPr lang="en-US" altLang="ko-KR">
                <a:solidFill>
                  <a:srgbClr val="000000"/>
                </a:solidFill>
              </a:rPr>
              <a:pPr/>
              <a:t>‹#›</a:t>
            </a:fld>
            <a:endParaRPr lang="en-US" altLang="ko-KR">
              <a:solidFill>
                <a:srgbClr val="0000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4119" r:id="rId12"/>
  </p:sldLayoutIdLst>
  <p:transition spd="slow"/>
  <p:txStyles>
    <p:titleStyle>
      <a:lvl1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charset="-127"/>
          <a:ea typeface="굴림" charset="-127"/>
        </a:defRPr>
      </a:lvl2pPr>
      <a:lvl3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charset="-127"/>
          <a:ea typeface="굴림" charset="-127"/>
        </a:defRPr>
      </a:lvl3pPr>
      <a:lvl4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charset="-127"/>
          <a:ea typeface="굴림" charset="-127"/>
        </a:defRPr>
      </a:lvl4pPr>
      <a:lvl5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charset="-127"/>
          <a:ea typeface="굴림" charset="-127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charset="-127"/>
          <a:ea typeface="굴림" charset="-127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charset="-127"/>
          <a:ea typeface="굴림" charset="-127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charset="-127"/>
          <a:ea typeface="굴림" charset="-127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charset="-127"/>
          <a:ea typeface="굴림" charset="-127"/>
        </a:defRPr>
      </a:lvl9pPr>
    </p:titleStyle>
    <p:bodyStyle>
      <a:lvl1pPr marL="342900" indent="-342900" algn="l" rtl="0" fontAlgn="base" latinLnBrk="1">
        <a:lnSpc>
          <a:spcPct val="150000"/>
        </a:lnSpc>
        <a:spcBef>
          <a:spcPct val="20000"/>
        </a:spcBef>
        <a:spcAft>
          <a:spcPct val="0"/>
        </a:spcAft>
        <a:buFontTx/>
        <a:buNone/>
        <a:defRPr kumimoji="1" sz="4000" b="1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HY강M" pitchFamily="18" charset="-127"/>
          <a:ea typeface="HY강M" pitchFamily="18" charset="-127"/>
          <a:cs typeface="+mn-cs"/>
        </a:defRPr>
      </a:lvl1pPr>
      <a:lvl2pPr marL="742950" indent="-285750" algn="l" rtl="0" fontAlgn="base" latinLnBrk="1">
        <a:lnSpc>
          <a:spcPct val="150000"/>
        </a:lnSpc>
        <a:spcBef>
          <a:spcPct val="20000"/>
        </a:spcBef>
        <a:spcAft>
          <a:spcPct val="0"/>
        </a:spcAft>
        <a:buFontTx/>
        <a:buNone/>
        <a:defRPr kumimoji="1" sz="3600" b="1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HY강M" pitchFamily="18" charset="-127"/>
          <a:ea typeface="HY강M" pitchFamily="18" charset="-127"/>
        </a:defRPr>
      </a:lvl2pPr>
      <a:lvl3pPr marL="1143000" indent="-228600" algn="l" rtl="0" fontAlgn="base" latinLnBrk="1">
        <a:lnSpc>
          <a:spcPct val="150000"/>
        </a:lnSpc>
        <a:spcBef>
          <a:spcPct val="20000"/>
        </a:spcBef>
        <a:spcAft>
          <a:spcPct val="0"/>
        </a:spcAft>
        <a:buFontTx/>
        <a:buNone/>
        <a:defRPr kumimoji="1" sz="3200" b="1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HY강M" pitchFamily="18" charset="-127"/>
          <a:ea typeface="HY강M" pitchFamily="18" charset="-127"/>
        </a:defRPr>
      </a:lvl3pPr>
      <a:lvl4pPr marL="1600200" indent="-228600" algn="l" rtl="0" fontAlgn="base" latinLnBrk="1">
        <a:lnSpc>
          <a:spcPct val="150000"/>
        </a:lnSpc>
        <a:spcBef>
          <a:spcPct val="20000"/>
        </a:spcBef>
        <a:spcAft>
          <a:spcPct val="0"/>
        </a:spcAft>
        <a:buFontTx/>
        <a:buNone/>
        <a:defRPr kumimoji="1" sz="2800" b="1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HY강M" pitchFamily="18" charset="-127"/>
          <a:ea typeface="HY강M" pitchFamily="18" charset="-127"/>
        </a:defRPr>
      </a:lvl4pPr>
      <a:lvl5pPr marL="2057400" indent="-228600" algn="l" rtl="0" fontAlgn="base" latinLnBrk="1">
        <a:lnSpc>
          <a:spcPct val="150000"/>
        </a:lnSpc>
        <a:spcBef>
          <a:spcPct val="20000"/>
        </a:spcBef>
        <a:spcAft>
          <a:spcPct val="0"/>
        </a:spcAft>
        <a:buFontTx/>
        <a:buNone/>
        <a:defRPr kumimoji="1" sz="2800" b="1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HY강M" pitchFamily="18" charset="-127"/>
          <a:ea typeface="HY강M" pitchFamily="18" charset="-127"/>
        </a:defRPr>
      </a:lvl5pPr>
      <a:lvl6pPr marL="25146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0" y="1203334"/>
            <a:ext cx="9144000" cy="221599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ko-KR" altLang="en-US" sz="55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네오 Heavy" panose="00000A00000000000000" pitchFamily="2" charset="-127"/>
                <a:ea typeface="나눔스퀘어 네오 Heavy" panose="00000A00000000000000" pitchFamily="2" charset="-127"/>
              </a:rPr>
              <a:t>성시교독</a:t>
            </a:r>
            <a:endParaRPr lang="en-US" altLang="ko-KR" sz="55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스퀘어 네오 Heavy" panose="00000A00000000000000" pitchFamily="2" charset="-127"/>
              <a:ea typeface="나눔스퀘어 네오 Heavy" panose="00000A00000000000000" pitchFamily="2" charset="-127"/>
            </a:endParaRPr>
          </a:p>
          <a:p>
            <a:pPr algn="ctr">
              <a:defRPr/>
            </a:pPr>
            <a:endParaRPr lang="en-US" altLang="ko-KR" sz="28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스퀘어 네오 Heavy" panose="00000A00000000000000" pitchFamily="2" charset="-127"/>
              <a:ea typeface="나눔스퀘어 네오 Heavy" panose="00000A00000000000000" pitchFamily="2" charset="-127"/>
            </a:endParaRPr>
          </a:p>
          <a:p>
            <a:pPr algn="ctr">
              <a:defRPr/>
            </a:pPr>
            <a:r>
              <a:rPr lang="en-US" altLang="ko-KR" sz="55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네오 Heavy" panose="00000A00000000000000" pitchFamily="2" charset="-127"/>
                <a:ea typeface="나눔스퀘어 네오 Heavy" panose="00000A00000000000000" pitchFamily="2" charset="-127"/>
              </a:rPr>
              <a:t>18. </a:t>
            </a:r>
            <a:r>
              <a:rPr lang="ko-KR" altLang="en-US" sz="55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네오 Heavy" panose="00000A00000000000000" pitchFamily="2" charset="-127"/>
                <a:ea typeface="나눔스퀘어 네오 Heavy" panose="00000A00000000000000" pitchFamily="2" charset="-127"/>
              </a:rPr>
              <a:t>시편</a:t>
            </a:r>
            <a:r>
              <a:rPr lang="en-US" altLang="ko-KR" sz="55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네오 Heavy" panose="00000A00000000000000" pitchFamily="2" charset="-127"/>
                <a:ea typeface="나눔스퀘어 네오 Heavy" panose="00000A00000000000000" pitchFamily="2" charset="-127"/>
              </a:rPr>
              <a:t> 31</a:t>
            </a:r>
            <a:r>
              <a:rPr lang="ko-KR" altLang="en-US" sz="55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네오 Heavy" panose="00000A00000000000000" pitchFamily="2" charset="-127"/>
                <a:ea typeface="나눔스퀘어 네오 Heavy" panose="00000A00000000000000" pitchFamily="2" charset="-127"/>
              </a:rPr>
              <a:t>편</a:t>
            </a:r>
            <a:endParaRPr lang="en-US" altLang="ko-KR" sz="55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스퀘어 네오 Heavy" panose="00000A00000000000000" pitchFamily="2" charset="-127"/>
              <a:ea typeface="나눔스퀘어 네오 Heavy" panose="00000A00000000000000" pitchFamily="2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378029627"/>
      </p:ext>
    </p:extLst>
  </p:cSld>
  <p:clrMapOvr>
    <a:masterClrMapping/>
  </p:clrMapOvr>
  <p:transition spd="slow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07504" y="195487"/>
            <a:ext cx="8928992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44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네오 Bold" panose="00000800000000000000" pitchFamily="2" charset="-127"/>
                <a:ea typeface="나눔스퀘어 네오 Bold" panose="00000800000000000000" pitchFamily="2" charset="-127"/>
              </a:rPr>
              <a:t>여호와여 내가 주께 피하오니 나를 영원히 부끄럽게 하지 마시고 주의 공의로 나를 건지소서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07504" y="2643758"/>
            <a:ext cx="8928992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46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네오 Heavy" panose="00000A00000000000000" pitchFamily="2" charset="-127"/>
                <a:ea typeface="나눔스퀘어 네오 Heavy" panose="00000A00000000000000" pitchFamily="2" charset="-127"/>
              </a:rPr>
              <a:t>내게 귀를 기울여 속히 건지시고 내게 견고한 바위와 구원하는 산성이 되소서</a:t>
            </a:r>
          </a:p>
        </p:txBody>
      </p:sp>
    </p:spTree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07504" y="195492"/>
            <a:ext cx="8928992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44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네오 Bold" panose="00000800000000000000" pitchFamily="2" charset="-127"/>
                <a:ea typeface="나눔스퀘어 네오 Bold" panose="00000800000000000000" pitchFamily="2" charset="-127"/>
              </a:rPr>
              <a:t>주는 나의 반석과 산성이시니 그러므로 주의 이름을 생각하셔서 나를 인도하시고 지도하소서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07504" y="2643758"/>
            <a:ext cx="8928992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46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네오 Heavy" panose="00000A00000000000000" pitchFamily="2" charset="-127"/>
                <a:ea typeface="나눔스퀘어 네오 Heavy" panose="00000A00000000000000" pitchFamily="2" charset="-127"/>
              </a:rPr>
              <a:t>그들이 나를 위하여 비밀히 친 그물에서 빼내소서 주는 나의 </a:t>
            </a:r>
            <a:r>
              <a:rPr lang="ko-KR" altLang="en-US" sz="4600" b="1" dirty="0" err="1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네오 Heavy" panose="00000A00000000000000" pitchFamily="2" charset="-127"/>
                <a:ea typeface="나눔스퀘어 네오 Heavy" panose="00000A00000000000000" pitchFamily="2" charset="-127"/>
              </a:rPr>
              <a:t>산성이시니이다</a:t>
            </a:r>
            <a:endParaRPr lang="ko-KR" altLang="en-US" sz="4600" b="1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스퀘어 네오 Heavy" panose="00000A00000000000000" pitchFamily="2" charset="-127"/>
              <a:ea typeface="나눔스퀘어 네오 Heavy" panose="00000A00000000000000" pitchFamily="2" charset="-127"/>
            </a:endParaRPr>
          </a:p>
        </p:txBody>
      </p:sp>
    </p:spTree>
  </p:cSld>
  <p:clrMapOvr>
    <a:masterClrMapping/>
  </p:clrMapOvr>
  <p:transition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07504" y="195492"/>
            <a:ext cx="8928992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4400" dirty="0">
                <a:solidFill>
                  <a:srgbClr val="FFFFFF"/>
                </a:solidFill>
                <a:latin typeface="나눔스퀘어 네오 Bold" panose="00000800000000000000" pitchFamily="2" charset="-127"/>
                <a:ea typeface="나눔스퀘어 네오 Bold" panose="00000800000000000000" pitchFamily="2" charset="-127"/>
              </a:rPr>
              <a:t>내가 나의 영을 주의 손에 부탁하나이다 진리의 하나님 여호와여 나를 </a:t>
            </a:r>
            <a:r>
              <a:rPr lang="ko-KR" altLang="en-US" sz="4400" dirty="0" err="1">
                <a:solidFill>
                  <a:srgbClr val="FFFFFF"/>
                </a:solidFill>
                <a:latin typeface="나눔스퀘어 네오 Bold" panose="00000800000000000000" pitchFamily="2" charset="-127"/>
                <a:ea typeface="나눔스퀘어 네오 Bold" panose="00000800000000000000" pitchFamily="2" charset="-127"/>
              </a:rPr>
              <a:t>속량하셨나이다</a:t>
            </a:r>
            <a:endParaRPr lang="ko-KR" altLang="en-US" sz="4400" dirty="0">
              <a:solidFill>
                <a:srgbClr val="FFFFFF"/>
              </a:solidFill>
              <a:latin typeface="나눔스퀘어 네오 Bold" panose="00000800000000000000" pitchFamily="2" charset="-127"/>
              <a:ea typeface="나눔스퀘어 네오 Bold" panose="00000800000000000000" pitchFamily="2" charset="-127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7504" y="2571750"/>
            <a:ext cx="8928992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ko-KR" altLang="en-US" sz="46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네오 Heavy" panose="00000A00000000000000" pitchFamily="2" charset="-127"/>
                <a:ea typeface="나눔스퀘어 네오 Heavy" panose="00000A00000000000000" pitchFamily="2" charset="-127"/>
              </a:rPr>
              <a:t>내가 </a:t>
            </a:r>
            <a:r>
              <a:rPr lang="ko-KR" altLang="en-US" sz="4600" b="1" dirty="0" err="1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네오 Heavy" panose="00000A00000000000000" pitchFamily="2" charset="-127"/>
                <a:ea typeface="나눔스퀘어 네오 Heavy" panose="00000A00000000000000" pitchFamily="2" charset="-127"/>
              </a:rPr>
              <a:t>허탄한</a:t>
            </a:r>
            <a:r>
              <a:rPr lang="ko-KR" altLang="en-US" sz="46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네오 Heavy" panose="00000A00000000000000" pitchFamily="2" charset="-127"/>
                <a:ea typeface="나눔스퀘어 네오 Heavy" panose="00000A00000000000000" pitchFamily="2" charset="-127"/>
              </a:rPr>
              <a:t> 거짓을 숭상하는 자들을 미워하고 여호와를 의지하나이다</a:t>
            </a:r>
          </a:p>
        </p:txBody>
      </p:sp>
    </p:spTree>
  </p:cSld>
  <p:clrMapOvr>
    <a:masterClrMapping/>
  </p:clrMapOvr>
  <p:transition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07504" y="195491"/>
            <a:ext cx="8928992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ko-KR" altLang="en-US" sz="44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네오 Bold" panose="00000800000000000000" pitchFamily="2" charset="-127"/>
                <a:ea typeface="나눔스퀘어 네오 Bold" panose="00000800000000000000" pitchFamily="2" charset="-127"/>
              </a:rPr>
              <a:t>내가 주의 인자하심을 기뻐하며 즐거워할 것은 주께서 나의 고난을 보시고 환난 중에 있는 내 영혼을 아셨으며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07504" y="2571750"/>
            <a:ext cx="8928992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ko-KR" altLang="en-US" sz="46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네오 Heavy" panose="00000A00000000000000" pitchFamily="2" charset="-127"/>
                <a:ea typeface="나눔스퀘어 네오 Heavy" panose="00000A00000000000000" pitchFamily="2" charset="-127"/>
              </a:rPr>
              <a:t>나를 원수의 수중에 가두지 아니하셨고 내 발을 넓은 곳에 </a:t>
            </a:r>
            <a:r>
              <a:rPr lang="ko-KR" altLang="en-US" sz="4600" b="1" dirty="0" err="1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네오 Heavy" panose="00000A00000000000000" pitchFamily="2" charset="-127"/>
                <a:ea typeface="나눔스퀘어 네오 Heavy" panose="00000A00000000000000" pitchFamily="2" charset="-127"/>
              </a:rPr>
              <a:t>세우셨음이니이다</a:t>
            </a:r>
            <a:r>
              <a:rPr lang="en-US" altLang="ko-KR" sz="46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네오 Heavy" panose="00000A00000000000000" pitchFamily="2" charset="-127"/>
                <a:ea typeface="나눔스퀘어 네오 Heavy" panose="00000A00000000000000" pitchFamily="2" charset="-127"/>
              </a:rPr>
              <a:t>. </a:t>
            </a:r>
            <a:r>
              <a:rPr lang="ko-KR" altLang="en-US" sz="46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네오 Heavy" panose="00000A00000000000000" pitchFamily="2" charset="-127"/>
                <a:ea typeface="나눔스퀘어 네오 Heavy" panose="00000A00000000000000" pitchFamily="2" charset="-127"/>
              </a:rPr>
              <a:t>아멘</a:t>
            </a:r>
          </a:p>
        </p:txBody>
      </p:sp>
    </p:spTree>
    <p:extLst>
      <p:ext uri="{BB962C8B-B14F-4D97-AF65-F5344CB8AC3E}">
        <p14:creationId xmlns:p14="http://schemas.microsoft.com/office/powerpoint/2010/main" val="2457562520"/>
      </p:ext>
    </p:extLst>
  </p:cSld>
  <p:clrMapOvr>
    <a:masterClrMapping/>
  </p:clrMapOvr>
  <p:transition>
    <p:fade/>
  </p:transition>
</p:sld>
</file>

<file path=ppt/theme/theme1.xml><?xml version="1.0" encoding="utf-8"?>
<a:theme xmlns:a="http://schemas.openxmlformats.org/drawingml/2006/main" name="1_기본 디자인">
  <a:themeElements>
    <a:clrScheme name="기본 디자인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기본 디자인">
      <a:majorFont>
        <a:latin typeface="굴림"/>
        <a:ea typeface="굴림"/>
        <a:cs typeface=""/>
      </a:majorFont>
      <a:minorFont>
        <a:latin typeface="굴림"/>
        <a:ea typeface="굴림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기본 디자인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7932</TotalTime>
  <Words>98</Words>
  <Application>Microsoft Office PowerPoint</Application>
  <PresentationFormat>화면 슬라이드 쇼(16:9)</PresentationFormat>
  <Paragraphs>11</Paragraphs>
  <Slides>5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5</vt:i4>
      </vt:variant>
    </vt:vector>
  </HeadingPairs>
  <TitlesOfParts>
    <vt:vector size="11" baseType="lpstr">
      <vt:lpstr>HY강M</vt:lpstr>
      <vt:lpstr>굴림</vt:lpstr>
      <vt:lpstr>나눔스퀘어 네오 Bold</vt:lpstr>
      <vt:lpstr>나눔스퀘어 네오 Heavy</vt:lpstr>
      <vt:lpstr>맑은 고딕</vt:lpstr>
      <vt:lpstr>1_기본 디자인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>.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장동복</dc:creator>
  <cp:lastModifiedBy>맛있다 군만두</cp:lastModifiedBy>
  <cp:revision>750</cp:revision>
  <dcterms:created xsi:type="dcterms:W3CDTF">2007-05-31T02:43:10Z</dcterms:created>
  <dcterms:modified xsi:type="dcterms:W3CDTF">2024-03-15T14:33:40Z</dcterms:modified>
</cp:coreProperties>
</file>