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C4447-2BB5-54A6-55E3-8E5453CD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6B8F5-7E50-4013-B533-FFB7C137FAB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A6A6A-9E14-5ADE-F9BD-D830B4220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71C3E-B50B-2859-C04F-608AB992D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CC57B-880A-4D89-8637-D5823248F70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243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706BC-8789-20DB-2A8D-6A281BD29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AFC5E3-1765-425C-9CFD-3C2CA89096E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95AAE-65D3-2275-1D33-A95C1E936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B0D2E-6928-5925-A4EA-1071DD500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C9D83-3301-4E1A-A616-FCD7733C17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705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9D4D2-148D-9190-4996-CFC1B8C8D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7F953-EA1A-4143-8BFC-622CCF9914A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3B704-C4A5-3A5F-A967-1ED03671E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03ADC-E3E3-EEA1-946E-7909D8A1D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CA6BC-9F6E-4308-BEB8-260E29391B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426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03262-459F-F160-EA0F-831FF3B1E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B7664C-AABE-4100-A9A5-751F6750555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F7990-5732-76E1-35A6-30366EF6C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5F224-446B-BF5E-9DD7-9FB50BC56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59FF2-9FC6-4360-AC55-85EDC86CA66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04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4567D-E319-32E4-567A-8E33EE062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CA092-370E-42D6-99F6-3BE296D14AE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93F1E-47D1-7E68-5CCF-0371706C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01161-877E-FC95-6143-25142ADB7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1E48B-A079-4311-A3C6-63D8081DE58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9977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66D939D-1571-D8D8-728B-A9F26696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BFB9FD-98F3-4358-A285-EFDAE2BAC40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D8FD8A7-9FBD-1E54-CFF1-84BF5E06B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F03B4C-E22C-42DF-D1ED-7B69A93CA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D258E-5193-40FB-8160-087E2E8CA5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543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9FD3CF3-C450-64FC-CF58-63C388654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B6DDC7-475B-4057-B9C1-6A0EB362B5A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1518B5A-C9F1-B778-F8E4-4D936DC01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70A6EBA-8001-5BAD-01B5-48A1356C1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33FF2-8A2F-4C73-A55F-95B781C691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8494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BE8D03C-0DAB-5095-E000-60F3C4D7D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DDD37E-AFDB-4F14-8D54-48ABE873444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63C4A6-D9CA-7DE1-2EAD-51E2FEDF2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6437954-E3FD-B346-E46A-9F7F815D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AF34E-0729-4A6F-8C18-84D086B524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0616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1B86A5C-7E50-1AC4-F215-EBC9FE90F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75FC6F-1351-4D4A-BEB5-AEB8F2FE58D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EB3F4DF-90AA-CF66-7117-F8FAD077D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BF489AA-C7B8-9AB3-F2C3-249163EE1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D4CF9-8A36-40B2-9562-60E5E085F6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250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BEF532C-EB90-B777-74E6-0C67AB547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1F8C72-7F33-48B3-8F5B-23B3B47CC49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A5B43C-2F5A-091E-E379-5C0FC9788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BF4E72F-49C9-6BB2-49B1-6455AB385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488C9-13C1-4BA5-A13C-F4D58DAFAAD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2429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ADCB3C-9F0F-E1C4-17F3-0622654DE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CF804-3272-47FC-9956-874377930A3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8F7FE8A-4948-D7B0-9B8C-8B8F52E28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FBC9FF8-A32F-442A-595F-F44FDB0C0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739CE-4902-41A9-A59B-64359CE2CF9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094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8C15443-B6E4-66B1-7961-6FF0BEA64F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00B1E7B-31A5-CC4C-5981-AE703ADAA0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E0E32-31EC-B539-4655-34A15010A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0AE9666-A688-4DD0-A9D0-D98C5C39EE0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41488-3609-8627-BF5A-897614418C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0CE09-A776-B487-E231-4F609A1BC0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2E21635-9946-45E3-8778-7CF1D35DFBE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0C8CECC-5906-440C-E6F9-40B8D7ACD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7810185F-544F-BC39-C558-0E1AE2F1A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57A2C8A-F49E-EA08-6A63-E4170FB50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3E8778D7-5860-181F-309F-CAAA38EC0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994A138-060D-4BA6-D975-B8A98F812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F7DF443F-6E04-F229-3A2C-1B9A5FE81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9358DB5B-8C35-0A35-D888-71722ECB8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B38662AA-BB9A-3C62-038C-3BE783D35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AFE6FC79-F9B9-F068-6C1C-4158FA077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0</Words>
  <Application>Microsoft Office PowerPoint</Application>
  <PresentationFormat>와이드스크린</PresentationFormat>
  <Paragraphs>0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2009-01-10T14:12:02Z</dcterms:created>
  <dcterms:modified xsi:type="dcterms:W3CDTF">2024-10-17T06:39:11Z</dcterms:modified>
</cp:coreProperties>
</file>