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fld id="{46B2E9BB-6E82-4CBF-89AD-45D1127159DD}" type="datetimeFigureOut">
              <a:rPr lang="en-US" smtClean="0"/>
              <a:pPr/>
              <a:t>6/20/2016</a:t>
            </a:fld>
            <a:endParaRPr lang="en-US"/>
          </a:p>
        </p:txBody>
      </p:sp>
      <p:sp>
        <p:nvSpPr>
          <p:cNvPr id="16" name="Slide Number Placeholder 15"/>
          <p:cNvSpPr>
            <a:spLocks noGrp="1"/>
          </p:cNvSpPr>
          <p:nvPr>
            <p:ph type="sldNum" sz="quarter" idx="11"/>
          </p:nvPr>
        </p:nvSpPr>
        <p:spPr/>
        <p:txBody>
          <a:bodyPr/>
          <a:lstStyle/>
          <a:p>
            <a:fld id="{07DE2DE0-72F0-408C-953E-3F92295A57A3}" type="slidenum">
              <a:rPr lang="en-US" smtClean="0"/>
              <a:pPr/>
              <a:t>‹#›</a:t>
            </a:fld>
            <a:endParaRPr lang="en-US"/>
          </a:p>
        </p:txBody>
      </p:sp>
      <p:sp>
        <p:nvSpPr>
          <p:cNvPr id="17" name="Footer Placeholder 16"/>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6B2E9BB-6E82-4CBF-89AD-45D1127159DD}" type="datetimeFigureOut">
              <a:rPr lang="en-US" smtClean="0"/>
              <a:pPr/>
              <a:t>6/20/2016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DE2DE0-72F0-408C-953E-3F92295A57A3}"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6B2E9BB-6E82-4CBF-89AD-45D1127159DD}" type="datetimeFigureOut">
              <a:rPr lang="en-US" smtClean="0"/>
              <a:pPr/>
              <a:t>6/20/2016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DE2DE0-72F0-408C-953E-3F92295A57A3}"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46B2E9BB-6E82-4CBF-89AD-45D1127159DD}" type="datetimeFigureOut">
              <a:rPr lang="en-US" smtClean="0"/>
              <a:pPr/>
              <a:t>6/20/2016</a:t>
            </a:fld>
            <a:endParaRPr lang="en-US"/>
          </a:p>
        </p:txBody>
      </p:sp>
      <p:sp>
        <p:nvSpPr>
          <p:cNvPr id="15" name="Slide Number Placeholder 14"/>
          <p:cNvSpPr>
            <a:spLocks noGrp="1"/>
          </p:cNvSpPr>
          <p:nvPr>
            <p:ph type="sldNum" sz="quarter" idx="15"/>
          </p:nvPr>
        </p:nvSpPr>
        <p:spPr/>
        <p:txBody>
          <a:bodyPr/>
          <a:lstStyle>
            <a:lvl1pPr algn="ctr">
              <a:defRPr/>
            </a:lvl1pPr>
          </a:lstStyle>
          <a:p>
            <a:fld id="{07DE2DE0-72F0-408C-953E-3F92295A57A3}" type="slidenum">
              <a:rPr lang="en-US" smtClean="0"/>
              <a:pPr/>
              <a:t>‹#›</a:t>
            </a:fld>
            <a:endParaRPr lang="en-US"/>
          </a:p>
        </p:txBody>
      </p:sp>
      <p:sp>
        <p:nvSpPr>
          <p:cNvPr id="16" name="Footer Placeholder 15"/>
          <p:cNvSpPr>
            <a:spLocks noGrp="1"/>
          </p:cNvSpPr>
          <p:nvPr>
            <p:ph type="ftr" sz="quarter" idx="16"/>
          </p:nvPr>
        </p:nvSpPr>
        <p:spPr/>
        <p:txBody>
          <a:bodyPr/>
          <a:lstStyle/>
          <a:p>
            <a:endParaRPr lang="en-US"/>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46B2E9BB-6E82-4CBF-89AD-45D1127159DD}" type="datetimeFigureOut">
              <a:rPr lang="en-US" smtClean="0"/>
              <a:pPr/>
              <a:t>6/20/2016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7DE2DE0-72F0-408C-953E-3F92295A57A3}" type="slidenum">
              <a:rPr lang="en-US" smtClean="0"/>
              <a:pPr/>
              <a:t>‹#›</a:t>
            </a:fld>
            <a:endParaRPr lang="en-US"/>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46B2E9BB-6E82-4CBF-89AD-45D1127159DD}" type="datetimeFigureOut">
              <a:rPr lang="en-US" smtClean="0"/>
              <a:pPr/>
              <a:t>6/20/2016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7DE2DE0-72F0-408C-953E-3F92295A57A3}"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07DE2DE0-72F0-408C-953E-3F92295A57A3}" type="slidenum">
              <a:rPr lang="en-US" smtClean="0"/>
              <a:pPr/>
              <a:t>‹#›</a:t>
            </a:fld>
            <a:endParaRPr lang="en-US"/>
          </a:p>
        </p:txBody>
      </p:sp>
      <p:sp>
        <p:nvSpPr>
          <p:cNvPr id="8" name="Footer Placeholder 7"/>
          <p:cNvSpPr>
            <a:spLocks noGrp="1"/>
          </p:cNvSpPr>
          <p:nvPr>
            <p:ph type="ftr" sz="quarter" idx="11"/>
          </p:nvPr>
        </p:nvSpPr>
        <p:spPr/>
        <p:txBody>
          <a:bodyPr/>
          <a:lstStyle/>
          <a:p>
            <a:endParaRPr lang="en-US"/>
          </a:p>
        </p:txBody>
      </p:sp>
      <p:sp>
        <p:nvSpPr>
          <p:cNvPr id="7" name="Date Placeholder 6"/>
          <p:cNvSpPr>
            <a:spLocks noGrp="1"/>
          </p:cNvSpPr>
          <p:nvPr>
            <p:ph type="dt" sz="half" idx="10"/>
          </p:nvPr>
        </p:nvSpPr>
        <p:spPr/>
        <p:txBody>
          <a:bodyPr/>
          <a:lstStyle/>
          <a:p>
            <a:fld id="{46B2E9BB-6E82-4CBF-89AD-45D1127159DD}" type="datetimeFigureOut">
              <a:rPr lang="en-US" smtClean="0"/>
              <a:pPr/>
              <a:t>6/20/2016</a:t>
            </a:fld>
            <a:endParaRPr lang="en-US"/>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46B2E9BB-6E82-4CBF-89AD-45D1127159DD}" type="datetimeFigureOut">
              <a:rPr lang="en-US" smtClean="0"/>
              <a:pPr/>
              <a:t>6/20/2016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7DE2DE0-72F0-408C-953E-3F92295A57A3}"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6B2E9BB-6E82-4CBF-89AD-45D1127159DD}" type="datetimeFigureOut">
              <a:rPr lang="en-US" smtClean="0"/>
              <a:pPr/>
              <a:t>6/20/2016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7DE2DE0-72F0-408C-953E-3F92295A57A3}"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46B2E9BB-6E82-4CBF-89AD-45D1127159DD}" type="datetimeFigureOut">
              <a:rPr lang="en-US" smtClean="0"/>
              <a:pPr/>
              <a:t>6/20/2016</a:t>
            </a:fld>
            <a:endParaRPr lang="en-US"/>
          </a:p>
        </p:txBody>
      </p:sp>
      <p:sp>
        <p:nvSpPr>
          <p:cNvPr id="9" name="Slide Number Placeholder 8"/>
          <p:cNvSpPr>
            <a:spLocks noGrp="1"/>
          </p:cNvSpPr>
          <p:nvPr>
            <p:ph type="sldNum" sz="quarter" idx="15"/>
          </p:nvPr>
        </p:nvSpPr>
        <p:spPr/>
        <p:txBody>
          <a:bodyPr/>
          <a:lstStyle/>
          <a:p>
            <a:fld id="{07DE2DE0-72F0-408C-953E-3F92295A57A3}" type="slidenum">
              <a:rPr lang="en-US" smtClean="0"/>
              <a:pPr/>
              <a:t>‹#›</a:t>
            </a:fld>
            <a:endParaRPr lang="en-US"/>
          </a:p>
        </p:txBody>
      </p:sp>
      <p:sp>
        <p:nvSpPr>
          <p:cNvPr id="10" name="Footer Placeholder 9"/>
          <p:cNvSpPr>
            <a:spLocks noGrp="1"/>
          </p:cNvSpPr>
          <p:nvPr>
            <p:ph type="ftr" sz="quarter" idx="16"/>
          </p:nvPr>
        </p:nvSpPr>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Click icon to add picture</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46B2E9BB-6E82-4CBF-89AD-45D1127159DD}" type="datetimeFigureOut">
              <a:rPr lang="en-US" smtClean="0"/>
              <a:pPr/>
              <a:t>6/20/2016</a:t>
            </a:fld>
            <a:endParaRPr lang="en-US"/>
          </a:p>
        </p:txBody>
      </p:sp>
      <p:sp>
        <p:nvSpPr>
          <p:cNvPr id="9" name="Slide Number Placeholder 8"/>
          <p:cNvSpPr>
            <a:spLocks noGrp="1"/>
          </p:cNvSpPr>
          <p:nvPr>
            <p:ph type="sldNum" sz="quarter" idx="11"/>
          </p:nvPr>
        </p:nvSpPr>
        <p:spPr/>
        <p:txBody>
          <a:bodyPr/>
          <a:lstStyle/>
          <a:p>
            <a:fld id="{07DE2DE0-72F0-408C-953E-3F92295A57A3}" type="slidenum">
              <a:rPr lang="en-US" smtClean="0"/>
              <a:pPr/>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46B2E9BB-6E82-4CBF-89AD-45D1127159DD}" type="datetimeFigureOut">
              <a:rPr lang="en-US" smtClean="0"/>
              <a:pPr/>
              <a:t>6/20/2016</a:t>
            </a:fld>
            <a:endParaRPr lang="en-US"/>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US"/>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07DE2DE0-72F0-408C-953E-3F92295A57A3}" type="slidenum">
              <a:rPr lang="en-US" smtClean="0"/>
              <a:pPr/>
              <a:t>‹#›</a:t>
            </a:fld>
            <a:endParaRPr lang="en-US"/>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www.transglobaloverseas.com/" TargetMode="Externa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www.transglobaloverseas.com/" TargetMode="Externa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transglobaloverseas.com/" TargetMode="External"/><Relationship Id="rId1" Type="http://schemas.openxmlformats.org/officeDocument/2006/relationships/slideLayout" Target="../slideLayouts/slideLayout1.xml"/><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2" Type="http://schemas.openxmlformats.org/officeDocument/2006/relationships/hyperlink" Target="http://www.transglobaloverseas.com/" TargetMode="Externa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hyperlink" Target="http://www.transglobaloverseas.com/" TargetMode="External"/><Relationship Id="rId1" Type="http://schemas.openxmlformats.org/officeDocument/2006/relationships/slideLayout" Target="../slideLayouts/slideLayout1.xml"/><Relationship Id="rId5" Type="http://schemas.openxmlformats.org/officeDocument/2006/relationships/image" Target="../media/image8.jpeg"/><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2" Type="http://schemas.openxmlformats.org/officeDocument/2006/relationships/hyperlink" Target="http://www.transglobaloverseas.com/" TargetMode="Externa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04800" y="1600200"/>
            <a:ext cx="8458200" cy="5257800"/>
          </a:xfrm>
        </p:spPr>
        <p:txBody>
          <a:bodyPr>
            <a:normAutofit lnSpcReduction="10000"/>
          </a:bodyPr>
          <a:lstStyle/>
          <a:p>
            <a:pPr algn="just"/>
            <a:r>
              <a:rPr lang="en-US" sz="2600" dirty="0">
                <a:solidFill>
                  <a:schemeClr val="tx1"/>
                </a:solidFill>
              </a:rPr>
              <a:t>TransGlobal has been exceptionally proficient </a:t>
            </a:r>
            <a:r>
              <a:rPr lang="en-US" sz="2600" dirty="0">
                <a:solidFill>
                  <a:schemeClr val="tx1"/>
                </a:solidFill>
                <a:hlinkClick r:id="rId2" tooltip="Abroad Education Consultants in Delhi"/>
              </a:rPr>
              <a:t>Abroad Education Consultants in Delhi</a:t>
            </a:r>
            <a:r>
              <a:rPr lang="en-US" sz="2600" dirty="0">
                <a:solidFill>
                  <a:schemeClr val="tx1"/>
                </a:solidFill>
              </a:rPr>
              <a:t> and </a:t>
            </a:r>
            <a:r>
              <a:rPr lang="en-US" sz="2600" dirty="0" smtClean="0">
                <a:solidFill>
                  <a:schemeClr val="tx1"/>
                </a:solidFill>
              </a:rPr>
              <a:t>st</a:t>
            </a:r>
            <a:r>
              <a:rPr lang="en-US" sz="2600" dirty="0" smtClean="0">
                <a:solidFill>
                  <a:schemeClr val="tx1"/>
                </a:solidFill>
              </a:rPr>
              <a:t>u</a:t>
            </a:r>
            <a:r>
              <a:rPr lang="en-US" sz="2600" dirty="0" smtClean="0">
                <a:solidFill>
                  <a:schemeClr val="tx1"/>
                </a:solidFill>
              </a:rPr>
              <a:t>dy </a:t>
            </a:r>
            <a:r>
              <a:rPr lang="en-US" sz="2600" dirty="0">
                <a:solidFill>
                  <a:schemeClr val="tx1"/>
                </a:solidFill>
              </a:rPr>
              <a:t>in planning visa records and drilling their understudies. The measurements and visa effective rate of the organization demonstrated to extremely precise and proficient. From the previous couple of years, understudies have figured out how to accomplish their objectives as far as work and lasting residency in nations such as New Zealand, Australia and Canada. Accordingly, numerous understudies have offered full time work in the wake of moving on from schools and colleges in various nations</a:t>
            </a:r>
            <a:r>
              <a:rPr lang="en-US" sz="2600" dirty="0" smtClean="0">
                <a:solidFill>
                  <a:schemeClr val="tx1"/>
                </a:solidFill>
              </a:rPr>
              <a:t>.</a:t>
            </a:r>
          </a:p>
          <a:p>
            <a:pPr algn="just"/>
            <a:r>
              <a:rPr lang="en-US" sz="2600" dirty="0" smtClean="0">
                <a:solidFill>
                  <a:schemeClr val="tx1"/>
                </a:solidFill>
              </a:rPr>
              <a:t>Visit at : </a:t>
            </a:r>
            <a:r>
              <a:rPr lang="en-US" sz="2800" u="sng" dirty="0">
                <a:solidFill>
                  <a:schemeClr val="tx1"/>
                </a:solidFill>
              </a:rPr>
              <a:t>http://www.transglobaloverseas.com/</a:t>
            </a:r>
            <a:endParaRPr lang="en-US" sz="2800" u="sng" dirty="0" smtClean="0">
              <a:solidFill>
                <a:schemeClr val="tx1"/>
              </a:solidFill>
            </a:endParaRPr>
          </a:p>
          <a:p>
            <a:pPr algn="just"/>
            <a:endParaRPr lang="en-US" sz="2600" dirty="0" smtClean="0">
              <a:solidFill>
                <a:schemeClr val="tx1"/>
              </a:solidFill>
            </a:endParaRPr>
          </a:p>
          <a:p>
            <a:pPr algn="just"/>
            <a:endParaRPr lang="en-US" dirty="0">
              <a:solidFill>
                <a:schemeClr val="tx1"/>
              </a:solidFill>
            </a:endParaRPr>
          </a:p>
          <a:p>
            <a:endParaRPr lang="en-US" dirty="0"/>
          </a:p>
        </p:txBody>
      </p:sp>
      <p:sp>
        <p:nvSpPr>
          <p:cNvPr id="2" name="Title 1"/>
          <p:cNvSpPr>
            <a:spLocks noGrp="1"/>
          </p:cNvSpPr>
          <p:nvPr>
            <p:ph type="ctrTitle"/>
          </p:nvPr>
        </p:nvSpPr>
        <p:spPr>
          <a:xfrm>
            <a:off x="685800" y="304801"/>
            <a:ext cx="7772400" cy="1295399"/>
          </a:xfrm>
        </p:spPr>
        <p:txBody>
          <a:bodyPr/>
          <a:lstStyle/>
          <a:p>
            <a:r>
              <a:rPr lang="en-US" b="1" dirty="0" smtClean="0">
                <a:hlinkClick r:id="rId2"/>
              </a:rPr>
              <a:t>Overseas Education Consultants</a:t>
            </a:r>
            <a:endParaRPr lang="en-US" b="1" dirty="0"/>
          </a:p>
        </p:txBody>
      </p:sp>
    </p:spTree>
  </p:cSld>
  <p:clrMapOvr>
    <a:masterClrMapping/>
  </p:clrMapOvr>
  <p:transition spd="slow">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228600" y="1447800"/>
            <a:ext cx="8686800" cy="4648200"/>
          </a:xfrm>
        </p:spPr>
        <p:txBody>
          <a:bodyPr/>
          <a:lstStyle/>
          <a:p>
            <a:endParaRPr lang="en-US" dirty="0"/>
          </a:p>
        </p:txBody>
      </p:sp>
      <p:sp>
        <p:nvSpPr>
          <p:cNvPr id="2" name="Title 1"/>
          <p:cNvSpPr>
            <a:spLocks noGrp="1"/>
          </p:cNvSpPr>
          <p:nvPr>
            <p:ph type="ctrTitle"/>
          </p:nvPr>
        </p:nvSpPr>
        <p:spPr>
          <a:xfrm>
            <a:off x="685800" y="304801"/>
            <a:ext cx="7772400" cy="1066799"/>
          </a:xfrm>
        </p:spPr>
        <p:txBody>
          <a:bodyPr/>
          <a:lstStyle/>
          <a:p>
            <a:r>
              <a:rPr lang="en-US" b="1" dirty="0" smtClean="0">
                <a:hlinkClick r:id="rId2"/>
              </a:rPr>
              <a:t>Overseas Education Consultants</a:t>
            </a:r>
            <a:endParaRPr lang="en-US" b="1" dirty="0"/>
          </a:p>
        </p:txBody>
      </p:sp>
      <p:pic>
        <p:nvPicPr>
          <p:cNvPr id="4" name="Picture 3" descr="Abroad Education Consultants in Delhi.jpg">
            <a:hlinkClick r:id="rId2" tooltip="Overseas Education Consultants in Delhi"/>
          </p:cNvPr>
          <p:cNvPicPr>
            <a:picLocks noChangeAspect="1"/>
          </p:cNvPicPr>
          <p:nvPr/>
        </p:nvPicPr>
        <p:blipFill>
          <a:blip r:embed="rId3"/>
          <a:stretch>
            <a:fillRect/>
          </a:stretch>
        </p:blipFill>
        <p:spPr>
          <a:xfrm>
            <a:off x="228600" y="1371600"/>
            <a:ext cx="8686800" cy="4953000"/>
          </a:xfrm>
          <a:prstGeom prst="rect">
            <a:avLst/>
          </a:prstGeom>
          <a:ln w="88900" cap="sq" cmpd="thickThin">
            <a:solidFill>
              <a:srgbClr val="000000"/>
            </a:solidFill>
            <a:prstDash val="solid"/>
            <a:miter lim="800000"/>
          </a:ln>
          <a:effectLst>
            <a:innerShdw blurRad="76200">
              <a:srgbClr val="000000"/>
            </a:innerShdw>
          </a:effectLst>
        </p:spPr>
      </p:pic>
    </p:spTree>
  </p:cSld>
  <p:clrMapOvr>
    <a:masterClrMapping/>
  </p:clrMapOvr>
  <p:transition spd="slow">
    <p:wipe dir="d"/>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57200" y="1524000"/>
            <a:ext cx="8305800" cy="4572000"/>
          </a:xfrm>
        </p:spPr>
        <p:txBody>
          <a:bodyPr/>
          <a:lstStyle/>
          <a:p>
            <a:endParaRPr lang="en-US" dirty="0"/>
          </a:p>
        </p:txBody>
      </p:sp>
      <p:sp>
        <p:nvSpPr>
          <p:cNvPr id="2" name="Title 1"/>
          <p:cNvSpPr>
            <a:spLocks noGrp="1"/>
          </p:cNvSpPr>
          <p:nvPr>
            <p:ph type="ctrTitle"/>
          </p:nvPr>
        </p:nvSpPr>
        <p:spPr>
          <a:xfrm>
            <a:off x="685800" y="304801"/>
            <a:ext cx="7772400" cy="1219199"/>
          </a:xfrm>
        </p:spPr>
        <p:txBody>
          <a:bodyPr/>
          <a:lstStyle/>
          <a:p>
            <a:r>
              <a:rPr lang="en-US" b="1" dirty="0" smtClean="0">
                <a:hlinkClick r:id="rId2"/>
              </a:rPr>
              <a:t>Overseas Education Consultants</a:t>
            </a:r>
            <a:endParaRPr lang="en-US" b="1" dirty="0"/>
          </a:p>
        </p:txBody>
      </p:sp>
      <p:pic>
        <p:nvPicPr>
          <p:cNvPr id="4" name="Picture 3" descr="TransGlobal Overseas 22.jpg"/>
          <p:cNvPicPr>
            <a:picLocks noChangeAspect="1"/>
          </p:cNvPicPr>
          <p:nvPr/>
        </p:nvPicPr>
        <p:blipFill>
          <a:blip r:embed="rId3"/>
          <a:stretch>
            <a:fillRect/>
          </a:stretch>
        </p:blipFill>
        <p:spPr>
          <a:xfrm>
            <a:off x="381000" y="1524000"/>
            <a:ext cx="8458200" cy="2590800"/>
          </a:xfrm>
          <a:prstGeom prst="rect">
            <a:avLst/>
          </a:prstGeom>
        </p:spPr>
      </p:pic>
      <p:pic>
        <p:nvPicPr>
          <p:cNvPr id="5" name="Picture 4" descr="TransGlobal Overseas 17.jpg"/>
          <p:cNvPicPr>
            <a:picLocks noChangeAspect="1"/>
          </p:cNvPicPr>
          <p:nvPr/>
        </p:nvPicPr>
        <p:blipFill>
          <a:blip r:embed="rId4"/>
          <a:stretch>
            <a:fillRect/>
          </a:stretch>
        </p:blipFill>
        <p:spPr>
          <a:xfrm>
            <a:off x="381000" y="4114800"/>
            <a:ext cx="8458200" cy="2362200"/>
          </a:xfrm>
          <a:prstGeom prst="rect">
            <a:avLst/>
          </a:prstGeom>
        </p:spPr>
      </p:pic>
    </p:spTree>
  </p:cSld>
  <p:clrMapOvr>
    <a:masterClrMapping/>
  </p:clrMapOvr>
  <p:transition spd="slow">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57200" y="1524000"/>
            <a:ext cx="8305800" cy="5029200"/>
          </a:xfrm>
        </p:spPr>
        <p:txBody>
          <a:bodyPr>
            <a:normAutofit/>
          </a:bodyPr>
          <a:lstStyle/>
          <a:p>
            <a:pPr algn="just"/>
            <a:r>
              <a:rPr lang="en-US" dirty="0">
                <a:solidFill>
                  <a:schemeClr val="tx1"/>
                </a:solidFill>
              </a:rPr>
              <a:t>TransGlobal Overseas has shown persevering change to the degree visa beneficial rate and have stunning surveys from the understudy. Master heading, Selection of schools, Trained Counselor, 95% Visa Successful Rate, Affiliation with Government colleges and post flight associations have helped TransGlobal to make from ground level to one of the trusted brand in </a:t>
            </a:r>
            <a:r>
              <a:rPr lang="en-US" dirty="0">
                <a:solidFill>
                  <a:schemeClr val="tx1"/>
                </a:solidFill>
                <a:hlinkClick r:id="rId2" tooltip="Overseas Education Consultants in Delhi"/>
              </a:rPr>
              <a:t>Overseas Education Consultants in Delhi</a:t>
            </a:r>
            <a:r>
              <a:rPr lang="en-US" dirty="0">
                <a:solidFill>
                  <a:schemeClr val="tx1"/>
                </a:solidFill>
              </a:rPr>
              <a:t>. Helping understudies to perform their objectives in nations, for instance, Australia, New Zealand, Canada, UK and Ireland and relating to basically 50</a:t>
            </a:r>
            <a:r>
              <a:rPr lang="en-US" dirty="0" smtClean="0">
                <a:solidFill>
                  <a:schemeClr val="tx1"/>
                </a:solidFill>
              </a:rPr>
              <a:t>+ universities </a:t>
            </a:r>
            <a:r>
              <a:rPr lang="en-US" dirty="0">
                <a:solidFill>
                  <a:schemeClr val="tx1"/>
                </a:solidFill>
              </a:rPr>
              <a:t>in 5 years itself is a greatest accomplishment</a:t>
            </a:r>
            <a:r>
              <a:rPr lang="en-US" dirty="0" smtClean="0">
                <a:solidFill>
                  <a:schemeClr val="tx1"/>
                </a:solidFill>
              </a:rPr>
              <a:t>.</a:t>
            </a:r>
          </a:p>
          <a:p>
            <a:pPr algn="just"/>
            <a:r>
              <a:rPr lang="en-US" dirty="0" smtClean="0">
                <a:solidFill>
                  <a:schemeClr val="tx1"/>
                </a:solidFill>
              </a:rPr>
              <a:t>Visit at : </a:t>
            </a:r>
            <a:r>
              <a:rPr lang="en-US" dirty="0">
                <a:hlinkClick r:id="rId2" tooltip="Abroad Education Consultants in Delhi"/>
              </a:rPr>
              <a:t>http://www.transglobaloverseas.com/</a:t>
            </a:r>
            <a:endParaRPr lang="en-US" dirty="0" smtClean="0"/>
          </a:p>
          <a:p>
            <a:pPr algn="just"/>
            <a:endParaRPr lang="en-US" dirty="0">
              <a:solidFill>
                <a:schemeClr val="tx1"/>
              </a:solidFill>
            </a:endParaRPr>
          </a:p>
          <a:p>
            <a:endParaRPr lang="en-US" dirty="0"/>
          </a:p>
        </p:txBody>
      </p:sp>
      <p:sp>
        <p:nvSpPr>
          <p:cNvPr id="2" name="Title 1"/>
          <p:cNvSpPr>
            <a:spLocks noGrp="1"/>
          </p:cNvSpPr>
          <p:nvPr>
            <p:ph type="ctrTitle"/>
          </p:nvPr>
        </p:nvSpPr>
        <p:spPr>
          <a:xfrm>
            <a:off x="685800" y="304801"/>
            <a:ext cx="7772400" cy="1066799"/>
          </a:xfrm>
        </p:spPr>
        <p:txBody>
          <a:bodyPr/>
          <a:lstStyle/>
          <a:p>
            <a:r>
              <a:rPr lang="en-US" b="1" dirty="0" smtClean="0">
                <a:hlinkClick r:id="rId2"/>
              </a:rPr>
              <a:t>Overseas Education Consultants</a:t>
            </a:r>
            <a:endParaRPr lang="en-US" b="1" dirty="0"/>
          </a:p>
        </p:txBody>
      </p:sp>
    </p:spTree>
  </p:cSld>
  <p:clrMapOvr>
    <a:masterClrMapping/>
  </p:clrMapOvr>
  <p:transition spd="slow">
    <p:wipe dir="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457200" y="1524000"/>
            <a:ext cx="8305800" cy="4572000"/>
          </a:xfrm>
        </p:spPr>
        <p:txBody>
          <a:bodyPr/>
          <a:lstStyle/>
          <a:p>
            <a:endParaRPr lang="en-US" dirty="0"/>
          </a:p>
        </p:txBody>
      </p:sp>
      <p:sp>
        <p:nvSpPr>
          <p:cNvPr id="2" name="Title 1"/>
          <p:cNvSpPr>
            <a:spLocks noGrp="1"/>
          </p:cNvSpPr>
          <p:nvPr>
            <p:ph type="ctrTitle"/>
          </p:nvPr>
        </p:nvSpPr>
        <p:spPr>
          <a:xfrm>
            <a:off x="685800" y="304801"/>
            <a:ext cx="7772400" cy="1066799"/>
          </a:xfrm>
        </p:spPr>
        <p:txBody>
          <a:bodyPr/>
          <a:lstStyle/>
          <a:p>
            <a:r>
              <a:rPr lang="en-US" b="1" dirty="0" smtClean="0">
                <a:hlinkClick r:id="rId2"/>
              </a:rPr>
              <a:t>Overseas Education Consultants</a:t>
            </a:r>
            <a:endParaRPr lang="en-US" b="1" dirty="0"/>
          </a:p>
        </p:txBody>
      </p:sp>
      <p:pic>
        <p:nvPicPr>
          <p:cNvPr id="4" name="Picture 3" descr="TransGlobal Overseas 5.png">
            <a:hlinkClick r:id="rId2" tooltip="Abroad Education Consultants in Delhi"/>
          </p:cNvPr>
          <p:cNvPicPr>
            <a:picLocks noChangeAspect="1"/>
          </p:cNvPicPr>
          <p:nvPr/>
        </p:nvPicPr>
        <p:blipFill>
          <a:blip r:embed="rId3"/>
          <a:stretch>
            <a:fillRect/>
          </a:stretch>
        </p:blipFill>
        <p:spPr>
          <a:xfrm>
            <a:off x="457200" y="1524000"/>
            <a:ext cx="3352800" cy="2819400"/>
          </a:xfrm>
          <a:prstGeom prst="rect">
            <a:avLst/>
          </a:prstGeom>
        </p:spPr>
      </p:pic>
      <p:pic>
        <p:nvPicPr>
          <p:cNvPr id="5" name="Picture 4" descr="TransGlobal Overseas 8.jpg">
            <a:hlinkClick r:id="rId2" tooltip="Overseas Education Consultants in Delhi"/>
          </p:cNvPr>
          <p:cNvPicPr>
            <a:picLocks noChangeAspect="1"/>
          </p:cNvPicPr>
          <p:nvPr/>
        </p:nvPicPr>
        <p:blipFill>
          <a:blip r:embed="rId4"/>
          <a:stretch>
            <a:fillRect/>
          </a:stretch>
        </p:blipFill>
        <p:spPr>
          <a:xfrm>
            <a:off x="3810000" y="1524001"/>
            <a:ext cx="5029200" cy="2895600"/>
          </a:xfrm>
          <a:prstGeom prst="rect">
            <a:avLst/>
          </a:prstGeom>
        </p:spPr>
      </p:pic>
      <p:pic>
        <p:nvPicPr>
          <p:cNvPr id="6" name="Picture 5" descr="TransGlobal Overseas 1.jpg"/>
          <p:cNvPicPr>
            <a:picLocks noChangeAspect="1"/>
          </p:cNvPicPr>
          <p:nvPr/>
        </p:nvPicPr>
        <p:blipFill>
          <a:blip r:embed="rId5"/>
          <a:stretch>
            <a:fillRect/>
          </a:stretch>
        </p:blipFill>
        <p:spPr>
          <a:xfrm>
            <a:off x="457200" y="4343400"/>
            <a:ext cx="8458200" cy="2514600"/>
          </a:xfrm>
          <a:prstGeom prst="rect">
            <a:avLst/>
          </a:prstGeom>
        </p:spPr>
      </p:pic>
    </p:spTree>
  </p:cSld>
  <p:clrMapOvr>
    <a:masterClrMapping/>
  </p:clrMapOvr>
  <p:transition spd="slow">
    <p:wipe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04800" y="1447800"/>
            <a:ext cx="8458200" cy="5029200"/>
          </a:xfrm>
        </p:spPr>
        <p:style>
          <a:lnRef idx="2">
            <a:schemeClr val="accent1">
              <a:shade val="50000"/>
            </a:schemeClr>
          </a:lnRef>
          <a:fillRef idx="1">
            <a:schemeClr val="accent1"/>
          </a:fillRef>
          <a:effectRef idx="0">
            <a:schemeClr val="accent1"/>
          </a:effectRef>
          <a:fontRef idx="minor">
            <a:schemeClr val="lt1"/>
          </a:fontRef>
        </p:style>
        <p:txBody>
          <a:bodyPr/>
          <a:lstStyle/>
          <a:p>
            <a:pPr algn="just"/>
            <a:r>
              <a:rPr lang="en-US" dirty="0" smtClean="0">
                <a:solidFill>
                  <a:schemeClr val="tx1"/>
                </a:solidFill>
              </a:rPr>
              <a:t>For More Information :</a:t>
            </a:r>
            <a:r>
              <a:rPr lang="en-US" dirty="0" smtClean="0">
                <a:solidFill>
                  <a:schemeClr val="tx1"/>
                </a:solidFill>
                <a:sym typeface="Wingdings" pitchFamily="2" charset="2"/>
              </a:rPr>
              <a:t></a:t>
            </a:r>
          </a:p>
          <a:p>
            <a:pPr algn="just"/>
            <a:endParaRPr lang="en-US" dirty="0" smtClean="0">
              <a:solidFill>
                <a:schemeClr val="tx1"/>
              </a:solidFill>
              <a:sym typeface="Wingdings" pitchFamily="2" charset="2"/>
            </a:endParaRPr>
          </a:p>
          <a:p>
            <a:pPr algn="just"/>
            <a:r>
              <a:rPr lang="en-US" dirty="0" smtClean="0">
                <a:solidFill>
                  <a:schemeClr val="tx1"/>
                </a:solidFill>
                <a:sym typeface="Wingdings" pitchFamily="2" charset="2"/>
              </a:rPr>
              <a:t>Visit at : </a:t>
            </a:r>
            <a:r>
              <a:rPr lang="en-US" dirty="0">
                <a:solidFill>
                  <a:schemeClr val="tx1"/>
                </a:solidFill>
                <a:hlinkClick r:id="rId2" tooltip="Abroad Education Consultants in Delhi"/>
              </a:rPr>
              <a:t>http://www.transglobaloverseas.com</a:t>
            </a:r>
            <a:r>
              <a:rPr lang="en-US" dirty="0" smtClean="0">
                <a:solidFill>
                  <a:schemeClr val="tx1"/>
                </a:solidFill>
                <a:hlinkClick r:id="rId2" tooltip="Abroad Education Consultants in Delhi"/>
              </a:rPr>
              <a:t>/</a:t>
            </a:r>
            <a:endParaRPr lang="en-US" dirty="0" smtClean="0">
              <a:solidFill>
                <a:schemeClr val="tx1"/>
              </a:solidFill>
              <a:sym typeface="Wingdings" pitchFamily="2" charset="2"/>
            </a:endParaRPr>
          </a:p>
          <a:p>
            <a:pPr algn="just"/>
            <a:r>
              <a:rPr lang="en-US" dirty="0" smtClean="0">
                <a:solidFill>
                  <a:schemeClr val="tx1"/>
                </a:solidFill>
                <a:sym typeface="Wingdings" pitchFamily="2" charset="2"/>
              </a:rPr>
              <a:t>Call  Us:  9711006876, 9711116876 .</a:t>
            </a:r>
          </a:p>
          <a:p>
            <a:pPr algn="just"/>
            <a:r>
              <a:rPr lang="en-US" dirty="0" smtClean="0">
                <a:solidFill>
                  <a:schemeClr val="tx1"/>
                </a:solidFill>
                <a:sym typeface="Wingdings" pitchFamily="2" charset="2"/>
              </a:rPr>
              <a:t>Email : info@transglobaloverseas.com</a:t>
            </a:r>
            <a:endParaRPr lang="en-US" dirty="0">
              <a:solidFill>
                <a:schemeClr val="tx1"/>
              </a:solidFill>
              <a:sym typeface="Wingdings" pitchFamily="2" charset="2"/>
            </a:endParaRPr>
          </a:p>
        </p:txBody>
      </p:sp>
      <p:sp>
        <p:nvSpPr>
          <p:cNvPr id="2" name="Title 1"/>
          <p:cNvSpPr>
            <a:spLocks noGrp="1"/>
          </p:cNvSpPr>
          <p:nvPr>
            <p:ph type="ctrTitle"/>
          </p:nvPr>
        </p:nvSpPr>
        <p:spPr>
          <a:xfrm>
            <a:off x="685800" y="304801"/>
            <a:ext cx="7772400" cy="1219199"/>
          </a:xfrm>
        </p:spPr>
        <p:txBody>
          <a:bodyPr/>
          <a:lstStyle/>
          <a:p>
            <a:r>
              <a:rPr lang="en-US" b="1" dirty="0" smtClean="0">
                <a:hlinkClick r:id="rId2"/>
              </a:rPr>
              <a:t>Overseas Education Consultants</a:t>
            </a:r>
            <a:endParaRPr lang="en-US" b="1" dirty="0"/>
          </a:p>
        </p:txBody>
      </p:sp>
      <p:sp>
        <p:nvSpPr>
          <p:cNvPr id="4" name="Rectangle 3"/>
          <p:cNvSpPr/>
          <p:nvPr/>
        </p:nvSpPr>
        <p:spPr>
          <a:xfrm>
            <a:off x="1905000" y="4876800"/>
            <a:ext cx="4952999" cy="1200329"/>
          </a:xfrm>
          <a:prstGeom prst="rect">
            <a:avLst/>
          </a:prstGeom>
          <a:noFill/>
        </p:spPr>
        <p:txBody>
          <a:bodyPr wrap="square" lIns="91440" tIns="45720" rIns="91440" bIns="45720">
            <a:spAutoFit/>
          </a:bodyPr>
          <a:lstStyle/>
          <a:p>
            <a:pPr algn="ctr"/>
            <a:r>
              <a:rPr lang="en-US" sz="7200"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Thank You</a:t>
            </a:r>
            <a:endParaRPr lang="en-US" sz="7200" b="1" cap="none" spc="0"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Tree>
  </p:cSld>
  <p:clrMapOvr>
    <a:masterClrMapping/>
  </p:clrMapOvr>
  <p:transition>
    <p:wedg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41</TotalTime>
  <Words>253</Words>
  <Application>Microsoft Office PowerPoint</Application>
  <PresentationFormat>On-screen Show (4:3)</PresentationFormat>
  <Paragraphs>17</Paragraphs>
  <Slides>6</Slides>
  <Notes>0</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Paper</vt:lpstr>
      <vt:lpstr>Overseas Education Consultants</vt:lpstr>
      <vt:lpstr>Overseas Education Consultants</vt:lpstr>
      <vt:lpstr>Overseas Education Consultants</vt:lpstr>
      <vt:lpstr>Overseas Education Consultants</vt:lpstr>
      <vt:lpstr>Overseas Education Consultants</vt:lpstr>
      <vt:lpstr>Overseas Education Consultants</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Overseas Education Consultants</dc:title>
  <dc:creator>admin</dc:creator>
  <cp:lastModifiedBy>durgesh</cp:lastModifiedBy>
  <cp:revision>10</cp:revision>
  <dcterms:created xsi:type="dcterms:W3CDTF">2016-01-20T06:59:46Z</dcterms:created>
  <dcterms:modified xsi:type="dcterms:W3CDTF">2016-06-20T12:35:45Z</dcterms:modified>
</cp:coreProperties>
</file>