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8A103D-4D3B-463F-94F5-8C7F94869731}" type="datetimeFigureOut">
              <a:rPr lang="ar-SY" smtClean="0"/>
              <a:t>04/06/1436</a:t>
            </a:fld>
            <a:endParaRPr lang="ar-S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DB9CC66-0F70-4D72-BA93-A42FB52F0B09}" type="slidenum">
              <a:rPr lang="ar-SY" smtClean="0"/>
              <a:t>‹#›</a:t>
            </a:fld>
            <a:endParaRPr lang="ar-SY"/>
          </a:p>
        </p:txBody>
      </p:sp>
    </p:spTree>
    <p:extLst>
      <p:ext uri="{BB962C8B-B14F-4D97-AF65-F5344CB8AC3E}">
        <p14:creationId xmlns:p14="http://schemas.microsoft.com/office/powerpoint/2010/main" val="339326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 txBox="1"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endParaRPr/>
          </a:p>
        </p:txBody>
      </p:sp>
      <p:sp>
        <p:nvSpPr>
          <p:cNvPr id="3" name="عنصر نائب للملاحظات 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lvl="0">
              <a:defRPr>
                <a:latin typeface="Trebuchet MS"/>
              </a:defRPr>
            </a:lvl1pPr>
          </a:lstStyle>
          <a:p>
            <a:fld id="{8B38DBA3-52F9-4AF4-A6A4-FA4D7DB2F99C}" type="slidenum"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8137"/>
            <a:ext cx="7239000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>
                <a:latin typeface="Trebuchet MS"/>
              </a:rPr>
              <a:t>انقر لتحرير أنماط النص الرئيسي</a:t>
            </a:r>
          </a:p>
          <a:p>
            <a:pPr lvl="1"/>
            <a:r>
              <a:rPr>
                <a:latin typeface="Trebuchet MS"/>
              </a:rPr>
              <a:t>المستوى الثاني</a:t>
            </a:r>
          </a:p>
          <a:p>
            <a:pPr lvl="2"/>
            <a:r>
              <a:rPr>
                <a:latin typeface="Trebuchet MS"/>
              </a:rPr>
              <a:t>المستوى الثالث</a:t>
            </a:r>
          </a:p>
          <a:p>
            <a:pPr lvl="3"/>
            <a:r>
              <a:rPr>
                <a:latin typeface="Trebuchet MS"/>
              </a:rPr>
              <a:t>المستوى الرابع</a:t>
            </a:r>
          </a:p>
          <a:p>
            <a:pPr lvl="4"/>
            <a:r>
              <a:rPr>
                <a:latin typeface="Trebuchet MS"/>
              </a:rPr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2" cy="1173162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l">
              <a:buNone/>
            </a:pPr>
            <a:r>
              <a:rPr sz="2400" baseline="0"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2"/>
          </p:nvPr>
        </p:nvSpPr>
        <p:spPr>
          <a:xfrm>
            <a:off x="457200" y="1497012"/>
            <a:ext cx="5897562" cy="601663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marL="0" lvl="0" indent="0">
              <a:buNone/>
            </a:pPr>
            <a:r>
              <a:rPr sz="1400">
                <a:latin typeface="Trebuchet MS"/>
              </a:rPr>
              <a:t>انقر لتحرير أنماط النص الرئيسي</a:t>
            </a:r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1"/>
          </p:nvPr>
        </p:nvSpPr>
        <p:spPr>
          <a:xfrm>
            <a:off x="457200" y="2133600"/>
            <a:ext cx="7239000" cy="4370387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3200">
                <a:latin typeface="Trebuchet MS"/>
              </a:rPr>
              <a:t>انقر لتحرير أنماط النص الرئيسي</a:t>
            </a:r>
          </a:p>
          <a:p>
            <a:pPr lvl="1"/>
            <a:r>
              <a:rPr sz="2800">
                <a:latin typeface="Trebuchet MS"/>
              </a:rPr>
              <a:t>المستوى الثاني</a:t>
            </a:r>
          </a:p>
          <a:p>
            <a:pPr lvl="2"/>
            <a:r>
              <a:rPr sz="2400">
                <a:latin typeface="Trebuchet MS"/>
              </a:rPr>
              <a:t>المستوى الثالث</a:t>
            </a:r>
          </a:p>
          <a:p>
            <a:pPr lvl="3"/>
            <a:r>
              <a:rPr sz="2000">
                <a:latin typeface="Trebuchet MS"/>
              </a:rPr>
              <a:t>المستوى الرابع</a:t>
            </a:r>
          </a:p>
          <a:p>
            <a:pPr lvl="4"/>
            <a:r>
              <a:rPr sz="2000">
                <a:latin typeface="Trebuchet MS"/>
              </a:rPr>
              <a:t>المستوى الخامس</a:t>
            </a:r>
          </a:p>
        </p:txBody>
      </p:sp>
      <p:sp>
        <p:nvSpPr>
          <p:cNvPr id="5" name="عنصر نائب للتاريخ 4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3" name="عنصر نائب للتذييل 2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4" name="عنصر نائب لرقم الشريحة 3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685800" y="2125662"/>
            <a:ext cx="7772400" cy="1439863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l"/>
            <a:r>
              <a:rPr/>
              <a:t>انقر لتحرير نمط العنوان الرئيسي</a:t>
            </a:r>
          </a:p>
        </p:txBody>
      </p:sp>
      <p:sp>
        <p:nvSpPr>
          <p:cNvPr id="3" name="عنوان 2"/>
          <p:cNvSpPr txBox="1">
            <a:spLocks noGrp="1"/>
          </p:cNvSpPr>
          <p:nvPr>
            <p:ph type="title" idx="1"/>
          </p:nvPr>
        </p:nvSpPr>
        <p:spPr>
          <a:xfrm>
            <a:off x="1371600" y="3867150"/>
            <a:ext cx="6400800" cy="17621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l"/>
            <a:r>
              <a:rPr/>
              <a:t>انقر لتحرير نمط العنوان الرئيسي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617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l"/>
            <a:r>
              <a:rPr/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3375"/>
            <a:ext cx="8229600" cy="4506912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 algn="r"/>
            <a:r>
              <a:rPr/>
              <a:t>انقر لتحرير أنماط النص الرئيسي</a:t>
            </a:r>
          </a:p>
          <a:p>
            <a:pPr lvl="0" algn="r"/>
            <a:r>
              <a:rPr/>
              <a:t>المستوى الثاني</a:t>
            </a:r>
          </a:p>
          <a:p>
            <a:pPr lvl="0" algn="r"/>
            <a:r>
              <a:rPr/>
              <a:t>المستوى الثالث</a:t>
            </a:r>
          </a:p>
          <a:p>
            <a:pPr lvl="0" algn="r"/>
            <a:r>
              <a:rPr/>
              <a:t>المستوى الرابع</a:t>
            </a:r>
          </a:p>
          <a:p>
            <a:pPr lvl="0" algn="r"/>
            <a:r>
              <a:rPr/>
              <a:t>المستوى الخامس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617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l"/>
            <a:r>
              <a:rPr/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3375"/>
            <a:ext cx="4022725" cy="4506912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 algn="r"/>
            <a:r>
              <a:rPr/>
              <a:t>انقر لتحرير أنماط النص الرئيسي</a:t>
            </a:r>
          </a:p>
          <a:p>
            <a:pPr lvl="0" algn="r"/>
            <a:r>
              <a:rPr/>
              <a:t>المستوى الثاني</a:t>
            </a:r>
          </a:p>
          <a:p>
            <a:pPr lvl="0" algn="r"/>
            <a:r>
              <a:rPr/>
              <a:t>المستوى الثالث</a:t>
            </a:r>
          </a:p>
          <a:p>
            <a:pPr lvl="0" algn="r"/>
            <a:r>
              <a:rPr/>
              <a:t>المستوى الرابع</a:t>
            </a:r>
          </a:p>
          <a:p>
            <a:pPr lvl="0" algn="r"/>
            <a:r>
              <a:rPr/>
              <a:t>المستوى الخامس</a:t>
            </a:r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2"/>
          </p:nvPr>
        </p:nvSpPr>
        <p:spPr>
          <a:xfrm>
            <a:off x="4652962" y="1603375"/>
            <a:ext cx="4024313" cy="4506912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 algn="r"/>
            <a:r>
              <a:rPr/>
              <a:t>انقر لتحرير أنماط النص الرئيسي</a:t>
            </a:r>
          </a:p>
          <a:p>
            <a:pPr lvl="0" algn="r"/>
            <a:r>
              <a:rPr/>
              <a:t>المستوى الثاني</a:t>
            </a:r>
          </a:p>
          <a:p>
            <a:pPr lvl="0" algn="r"/>
            <a:r>
              <a:rPr/>
              <a:t>المستوى الثالث</a:t>
            </a:r>
          </a:p>
          <a:p>
            <a:pPr lvl="0" algn="r"/>
            <a:r>
              <a:rPr/>
              <a:t>المستوى الرابع</a:t>
            </a:r>
          </a:p>
          <a:p>
            <a:pPr lvl="0" algn="r"/>
            <a:r>
              <a:rPr/>
              <a:t>المستوى الخامس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شريحة عنوان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  <a:effectLst>
            <a:outerShdw blurRad="63500" dist="44449" dir="10800000">
              <a:srgbClr val="000000">
                <a:alpha val="50000"/>
              </a:srgbClr>
            </a:outerShdw>
          </a:effectLst>
        </p:spPr>
        <p:txBody>
          <a:bodyPr wrap="square" anchor="ctr"/>
          <a:lstStyle/>
          <a:p>
            <a:pPr marL="0" lvl="0" indent="0" algn="ctr">
              <a:lnSpc>
                <a:spcPct val="100000"/>
              </a:lnSpc>
              <a:buNone/>
            </a:pPr>
            <a:endParaRPr/>
          </a:p>
        </p:txBody>
      </p:sp>
      <p:sp>
        <p:nvSpPr>
          <p:cNvPr id="3" name="رابط مستقيم 2"/>
          <p:cNvSpPr/>
          <p:nvPr/>
        </p:nvSpPr>
        <p:spPr>
          <a:xfrm rot="16200000">
            <a:off x="-762000" y="3429000"/>
            <a:ext cx="6858000" cy="0"/>
          </a:xfrm>
          <a:prstGeom prst="line">
            <a:avLst/>
          </a:prstGeom>
          <a:noFill/>
          <a:ln w="11430">
            <a:solidFill>
              <a:srgbClr val="F2F2F2"/>
            </a:solidFill>
          </a:ln>
        </p:spPr>
      </p:sp>
      <p:sp>
        <p:nvSpPr>
          <p:cNvPr id="4" name="عنوان 3"/>
          <p:cNvSpPr txBox="1">
            <a:spLocks noGrp="1"/>
          </p:cNvSpPr>
          <p:nvPr>
            <p:ph type="ctrTitle"/>
          </p:nvPr>
        </p:nvSpPr>
        <p:spPr>
          <a:xfrm>
            <a:off x="3365500" y="533400"/>
            <a:ext cx="5105400" cy="286702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>
            <a:lvl1pPr marL="0" lvl="0" indent="0" algn="l">
              <a:lnSpc>
                <a:spcPct val="100000"/>
              </a:lnSpc>
              <a:buNone/>
              <a:defRPr sz="3800" b="1" i="0" u="none" strike="noStrike" baseline="0">
                <a:solidFill>
                  <a:srgbClr val="FEF5E5"/>
                </a:solidFill>
                <a:latin typeface="Arial"/>
              </a:defRPr>
            </a:lvl1pPr>
          </a:lstStyle>
          <a:p>
            <a:pPr lvl="0" algn="r"/>
            <a:r>
              <a:rPr sz="4200" b="1" i="0" u="none" strike="noStrike"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5" name="عنوان فرعي 4"/>
          <p:cNvSpPr txBox="1">
            <a:spLocks noGrp="1"/>
          </p:cNvSpPr>
          <p:nvPr>
            <p:ph type="subTitle" idx="1"/>
          </p:nvPr>
        </p:nvSpPr>
        <p:spPr>
          <a:xfrm>
            <a:off x="3354387" y="3538537"/>
            <a:ext cx="5113338" cy="1100138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marL="0" lvl="0" indent="0" algn="r">
              <a:buNone/>
            </a:pPr>
            <a:r>
              <a:rPr sz="2200">
                <a:solidFill>
                  <a:srgbClr val="FFFFFF"/>
                </a:solidFill>
                <a:latin typeface="Trebuchet MS"/>
              </a:rPr>
              <a:t>انقر لتحرير نمط العنوان الثانوي الرئيسي</a:t>
            </a:r>
          </a:p>
        </p:txBody>
      </p:sp>
      <p:sp>
        <p:nvSpPr>
          <p:cNvPr id="6" name="عنصر نائب للتاريخ 5"/>
          <p:cNvSpPr txBox="1">
            <a:spLocks noGrp="1"/>
          </p:cNvSpPr>
          <p:nvPr>
            <p:ph type="dt" idx="10"/>
          </p:nvPr>
        </p:nvSpPr>
        <p:spPr>
          <a:xfrm>
            <a:off x="58705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FFFFFF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7" name="عنصر نائب للتذييل 6"/>
          <p:cNvSpPr txBox="1">
            <a:spLocks noGrp="1"/>
          </p:cNvSpPr>
          <p:nvPr>
            <p:ph type="ftr" idx="11"/>
          </p:nvPr>
        </p:nvSpPr>
        <p:spPr>
          <a:xfrm>
            <a:off x="2819400" y="6556375"/>
            <a:ext cx="292735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8" name="عنصر نائب لرقم الشريحة 7"/>
          <p:cNvSpPr txBox="1">
            <a:spLocks noGrp="1"/>
          </p:cNvSpPr>
          <p:nvPr>
            <p:ph type="sldNum" idx="12"/>
          </p:nvPr>
        </p:nvSpPr>
        <p:spPr>
          <a:xfrm>
            <a:off x="7880350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FFFFFF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40587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519487" cy="4525962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2800">
                <a:latin typeface="Trebuchet MS"/>
              </a:rPr>
              <a:t>انقر لتحرير أنماط النص الرئيسي</a:t>
            </a:r>
          </a:p>
          <a:p>
            <a:pPr lvl="1"/>
            <a:r>
              <a:rPr sz="2400">
                <a:latin typeface="Trebuchet MS"/>
              </a:rPr>
              <a:t>المستوى الثاني</a:t>
            </a:r>
          </a:p>
          <a:p>
            <a:pPr lvl="2"/>
            <a:r>
              <a:rPr sz="2000">
                <a:latin typeface="Trebuchet MS"/>
              </a:rPr>
              <a:t>المستوى الثالث</a:t>
            </a:r>
          </a:p>
          <a:p>
            <a:pPr lvl="3"/>
            <a:r>
              <a:rPr sz="1800">
                <a:latin typeface="Trebuchet MS"/>
              </a:rPr>
              <a:t>المستوى الرابع</a:t>
            </a:r>
          </a:p>
          <a:p>
            <a:pPr lvl="4"/>
            <a:r>
              <a:rPr sz="1800">
                <a:latin typeface="Trebuchet MS"/>
              </a:rPr>
              <a:t>المستوى الخامس</a:t>
            </a:r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2"/>
          </p:nvPr>
        </p:nvSpPr>
        <p:spPr>
          <a:xfrm>
            <a:off x="4178300" y="1600200"/>
            <a:ext cx="3519487" cy="4525962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2800">
                <a:latin typeface="Trebuchet MS"/>
              </a:rPr>
              <a:t>انقر لتحرير أنماط النص الرئيسي</a:t>
            </a:r>
          </a:p>
          <a:p>
            <a:pPr lvl="1"/>
            <a:r>
              <a:rPr sz="2400">
                <a:latin typeface="Trebuchet MS"/>
              </a:rPr>
              <a:t>المستوى الثاني</a:t>
            </a:r>
          </a:p>
          <a:p>
            <a:pPr lvl="2"/>
            <a:r>
              <a:rPr sz="2000">
                <a:latin typeface="Trebuchet MS"/>
              </a:rPr>
              <a:t>المستوى الثالث</a:t>
            </a:r>
          </a:p>
          <a:p>
            <a:pPr lvl="3"/>
            <a:r>
              <a:rPr sz="1800">
                <a:latin typeface="Trebuchet MS"/>
              </a:rPr>
              <a:t>المستوى الرابع</a:t>
            </a:r>
          </a:p>
          <a:p>
            <a:pPr lvl="4"/>
            <a:r>
              <a:rPr sz="1800">
                <a:latin typeface="Trebuchet MS"/>
              </a:rPr>
              <a:t>المستوى الخامس</a:t>
            </a:r>
          </a:p>
        </p:txBody>
      </p:sp>
      <p:sp>
        <p:nvSpPr>
          <p:cNvPr id="5" name="عنصر نائب للتاريخ 4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8137"/>
            <a:ext cx="7239000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>
                <a:latin typeface="Trebuchet MS"/>
              </a:rPr>
              <a:t>انقر لتحرير أنماط النص الرئيسي</a:t>
            </a:r>
          </a:p>
          <a:p>
            <a:pPr lvl="1"/>
            <a:r>
              <a:rPr>
                <a:latin typeface="Trebuchet MS"/>
              </a:rPr>
              <a:t>المستوى الثاني</a:t>
            </a:r>
          </a:p>
          <a:p>
            <a:pPr lvl="2"/>
            <a:r>
              <a:rPr>
                <a:latin typeface="Trebuchet MS"/>
              </a:rPr>
              <a:t>المستوى الثالث</a:t>
            </a:r>
          </a:p>
          <a:p>
            <a:pPr lvl="3"/>
            <a:r>
              <a:rPr>
                <a:latin typeface="Trebuchet MS"/>
              </a:rPr>
              <a:t>المستوى الرابع</a:t>
            </a:r>
          </a:p>
          <a:p>
            <a:pPr lvl="4"/>
            <a:r>
              <a:rPr>
                <a:latin typeface="Trebuchet MS"/>
              </a:rPr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6553200" y="274637"/>
            <a:ext cx="1524000" cy="585152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274637"/>
            <a:ext cx="6019800" cy="585152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>
                <a:latin typeface="Trebuchet MS"/>
              </a:rPr>
              <a:t>انقر لتحرير أنماط النص الرئيسي</a:t>
            </a:r>
          </a:p>
          <a:p>
            <a:pPr lvl="1"/>
            <a:r>
              <a:rPr>
                <a:latin typeface="Trebuchet MS"/>
              </a:rPr>
              <a:t>المستوى الثاني</a:t>
            </a:r>
          </a:p>
          <a:p>
            <a:pPr lvl="2"/>
            <a:r>
              <a:rPr>
                <a:latin typeface="Trebuchet MS"/>
              </a:rPr>
              <a:t>المستوى الثالث</a:t>
            </a:r>
          </a:p>
          <a:p>
            <a:pPr lvl="3"/>
            <a:r>
              <a:rPr>
                <a:latin typeface="Trebuchet MS"/>
              </a:rPr>
              <a:t>المستوى الرابع</a:t>
            </a:r>
          </a:p>
          <a:p>
            <a:pPr lvl="4"/>
            <a:r>
              <a:rPr>
                <a:latin typeface="Trebuchet MS"/>
              </a:rPr>
              <a:t>المستوى الخامس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idx="10"/>
          </p:nvPr>
        </p:nvSpPr>
        <p:spPr>
          <a:xfrm>
            <a:off x="4241800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idx="11"/>
          </p:nvPr>
        </p:nvSpPr>
        <p:spPr>
          <a:xfrm>
            <a:off x="457200" y="6554787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idx="12"/>
          </p:nvPr>
        </p:nvSpPr>
        <p:spPr>
          <a:xfrm>
            <a:off x="6253162" y="6553200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عنوان المقط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1066800" y="2820987"/>
            <a:ext cx="6254750" cy="136207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 algn="r">
              <a:buNone/>
            </a:pPr>
            <a:r>
              <a:rPr sz="4200" b="1" i="0" u="none" strike="noStrike"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1066800" y="1905000"/>
            <a:ext cx="6254750" cy="74295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marL="0" lvl="0" indent="0" algn="r">
              <a:buNone/>
            </a:pPr>
            <a:r>
              <a:rPr sz="2000">
                <a:solidFill>
                  <a:srgbClr val="000000"/>
                </a:solidFill>
                <a:latin typeface="Trebuchet MS"/>
              </a:rPr>
              <a:t>انقر لتحرير أنماط النص الرئيسي</a:t>
            </a:r>
          </a:p>
        </p:txBody>
      </p:sp>
      <p:sp>
        <p:nvSpPr>
          <p:cNvPr id="4" name="عنصر نائب للتاريخ 3"/>
          <p:cNvSpPr txBox="1">
            <a:spLocks noGrp="1"/>
          </p:cNvSpPr>
          <p:nvPr>
            <p:ph type="dt" idx="10"/>
          </p:nvPr>
        </p:nvSpPr>
        <p:spPr>
          <a:xfrm>
            <a:off x="4722812" y="6556375"/>
            <a:ext cx="2001838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5" name="عنصر نائب للتذييل 4"/>
          <p:cNvSpPr txBox="1">
            <a:spLocks noGrp="1"/>
          </p:cNvSpPr>
          <p:nvPr>
            <p:ph type="ftr" idx="11"/>
          </p:nvPr>
        </p:nvSpPr>
        <p:spPr>
          <a:xfrm>
            <a:off x="1735137" y="6556375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رقم الشريحة 5"/>
          <p:cNvSpPr txBox="1">
            <a:spLocks noGrp="1"/>
          </p:cNvSpPr>
          <p:nvPr>
            <p:ph type="sldNum" idx="12"/>
          </p:nvPr>
        </p:nvSpPr>
        <p:spPr>
          <a:xfrm>
            <a:off x="67325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صورة ذو تسمية توضيحية">
    <p:bg>
      <p:bgPr>
        <a:solidFill>
          <a:srgbClr val="B13F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rot="21240000">
            <a:off x="596900" y="1003300"/>
            <a:ext cx="4318000" cy="4311650"/>
          </a:xfrm>
          <a:prstGeom prst="rect">
            <a:avLst/>
          </a:prstGeom>
          <a:solidFill>
            <a:srgbClr val="FAFAFA"/>
          </a:solidFill>
          <a:ln w="1270">
            <a:solidFill>
              <a:srgbClr val="EAEAEA"/>
            </a:solidFill>
          </a:ln>
          <a:effectLst>
            <a:outerShdw blurRad="25000" dist="12699" dir="5400000" algn="t">
              <a:srgbClr val="000000">
                <a:alpha val="39843"/>
              </a:srgbClr>
            </a:outerShdw>
          </a:effectLst>
        </p:spPr>
        <p:txBody>
          <a:bodyPr wrap="square" anchor="ctr"/>
          <a:lstStyle/>
          <a:p>
            <a:pPr marL="0" lvl="0" indent="0" algn="ctr">
              <a:lnSpc>
                <a:spcPct val="100000"/>
              </a:lnSpc>
              <a:buNone/>
            </a:pPr>
            <a:endParaRPr/>
          </a:p>
        </p:txBody>
      </p:sp>
      <p:sp>
        <p:nvSpPr>
          <p:cNvPr id="3" name="مستطيل 2"/>
          <p:cNvSpPr/>
          <p:nvPr/>
        </p:nvSpPr>
        <p:spPr>
          <a:xfrm rot="21420000">
            <a:off x="595312" y="998537"/>
            <a:ext cx="4318000" cy="4311650"/>
          </a:xfrm>
          <a:prstGeom prst="rect">
            <a:avLst/>
          </a:prstGeom>
          <a:solidFill>
            <a:srgbClr val="FAFAFA"/>
          </a:solidFill>
          <a:ln w="1270">
            <a:solidFill>
              <a:srgbClr val="EAEAEA"/>
            </a:solidFill>
          </a:ln>
          <a:effectLst>
            <a:outerShdw blurRad="28000" dist="12699" dir="5400000" algn="tl">
              <a:srgbClr val="000000">
                <a:alpha val="39843"/>
              </a:srgbClr>
            </a:outerShdw>
          </a:effectLst>
        </p:spPr>
        <p:txBody>
          <a:bodyPr wrap="square" anchor="ctr"/>
          <a:lstStyle/>
          <a:p>
            <a:pPr marL="0" lvl="0" indent="0" algn="ctr">
              <a:lnSpc>
                <a:spcPct val="100000"/>
              </a:lnSpc>
              <a:buNone/>
            </a:pPr>
            <a:endParaRPr/>
          </a:p>
        </p:txBody>
      </p:sp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5387975" y="1143000"/>
            <a:ext cx="3429000" cy="20574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l">
              <a:buNone/>
            </a:pPr>
            <a:r>
              <a:rPr sz="3000" b="1" i="0" u="none" strike="noStrike" baseline="0">
                <a:solidFill>
                  <a:srgbClr val="FEF5E5"/>
                </a:solidFill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5" name="عنصر نائب للنص 4"/>
          <p:cNvSpPr txBox="1">
            <a:spLocks noGrp="1"/>
          </p:cNvSpPr>
          <p:nvPr>
            <p:ph type="body" idx="2"/>
          </p:nvPr>
        </p:nvSpPr>
        <p:spPr>
          <a:xfrm>
            <a:off x="5387975" y="3282950"/>
            <a:ext cx="3429000" cy="1919287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marL="0" lvl="0" indent="0" algn="l">
              <a:lnSpc>
                <a:spcPct val="100000"/>
              </a:lnSpc>
              <a:buNone/>
            </a:pPr>
            <a:r>
              <a:rPr sz="1400" baseline="0">
                <a:solidFill>
                  <a:srgbClr val="FFFFFF"/>
                </a:solidFill>
                <a:latin typeface="Trebuchet MS"/>
              </a:rPr>
              <a:t>انقر لتحرير أنماط النص الرئيسي</a:t>
            </a:r>
          </a:p>
        </p:txBody>
      </p:sp>
      <p:sp>
        <p:nvSpPr>
          <p:cNvPr id="6" name="عنصر نائب للتاريخ 5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7" name="عنصر نائب للتذييل 6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8" name="عنصر نائب لرقم الشريحة 7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  <p:sp>
        <p:nvSpPr>
          <p:cNvPr id="9" name="عنصر نائب للمحتوى 8"/>
          <p:cNvSpPr txBox="1">
            <a:spLocks noGrp="1"/>
          </p:cNvSpPr>
          <p:nvPr>
            <p:ph idx="1"/>
          </p:nvPr>
        </p:nvSpPr>
        <p:spPr>
          <a:xfrm>
            <a:off x="663575" y="1039812"/>
            <a:ext cx="4205287" cy="4205288"/>
          </a:xfrm>
          <a:prstGeom prst="rect">
            <a:avLst/>
          </a:prstGeom>
          <a:solidFill>
            <a:srgbClr val="581F4D"/>
          </a:solidFill>
          <a:ln w="107950">
            <a:solidFill>
              <a:srgbClr val="FFFFFF"/>
            </a:solidFill>
          </a:ln>
          <a:effectLst>
            <a:outerShdw blurRad="44450" dist="3809" dir="5400000" algn="tl">
              <a:srgbClr val="000000">
                <a:alpha val="59765"/>
              </a:srgbClr>
            </a:outerShdw>
          </a:effectLst>
        </p:spPr>
        <p:txBody>
          <a:bodyPr wrap="square" anchor="t"/>
          <a:lstStyle/>
          <a:p>
            <a:pPr marL="0" lvl="0" indent="0" algn="r">
              <a:lnSpc>
                <a:spcPct val="100000"/>
              </a:lnSpc>
              <a:buNone/>
            </a:pPr>
            <a:r>
              <a:rPr sz="3200" b="0" i="0" u="none" strike="noStrike" baseline="0">
                <a:solidFill>
                  <a:srgbClr val="000000"/>
                </a:solidFill>
                <a:latin typeface="Trebuchet MS"/>
              </a:rPr>
              <a:t>انقر فوق الرمز لإضافة صورة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40587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تاريخ 2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4" name="عنصر نائب للتذييل 3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5" name="عنصر نائب لرقم الشريحة 4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40587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5867400"/>
            <a:ext cx="3519487" cy="457200"/>
          </a:xfrm>
          <a:prstGeom prst="rect">
            <a:avLst/>
          </a:prstGeom>
          <a:noFill/>
          <a:ln w="12700">
            <a:solidFill>
              <a:srgbClr val="B13F9A"/>
            </a:solidFill>
          </a:ln>
        </p:spPr>
        <p:txBody>
          <a:bodyPr wrap="square" anchor="ctr"/>
          <a:lstStyle/>
          <a:p>
            <a:pPr marL="0" lvl="0" indent="0" algn="ctr">
              <a:buNone/>
            </a:pPr>
            <a:r>
              <a:rPr sz="1800" b="1" i="0" u="none" strike="noStrike">
                <a:solidFill>
                  <a:srgbClr val="B13F9A"/>
                </a:solidFill>
                <a:latin typeface="Trebuchet MS"/>
              </a:rPr>
              <a:t>انقر لتحرير أنماط النص الرئيسي</a:t>
            </a:r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3"/>
          </p:nvPr>
        </p:nvSpPr>
        <p:spPr>
          <a:xfrm>
            <a:off x="4178300" y="5867400"/>
            <a:ext cx="3519487" cy="457200"/>
          </a:xfrm>
          <a:prstGeom prst="rect">
            <a:avLst/>
          </a:prstGeom>
          <a:noFill/>
          <a:ln w="12700">
            <a:solidFill>
              <a:srgbClr val="B13F9A"/>
            </a:solidFill>
          </a:ln>
        </p:spPr>
        <p:txBody>
          <a:bodyPr wrap="square" anchor="ctr"/>
          <a:lstStyle/>
          <a:p>
            <a:pPr marL="0" lvl="0" indent="0" algn="ctr">
              <a:buNone/>
            </a:pPr>
            <a:r>
              <a:rPr sz="1800" b="1" i="0" u="none" strike="noStrike">
                <a:solidFill>
                  <a:srgbClr val="B13F9A"/>
                </a:solidFill>
                <a:latin typeface="Trebuchet MS"/>
              </a:rPr>
              <a:t>انقر لتحرير أنماط النص الرئيسي</a:t>
            </a:r>
          </a:p>
        </p:txBody>
      </p:sp>
      <p:sp>
        <p:nvSpPr>
          <p:cNvPr id="5" name="عنصر نائب للنص 4"/>
          <p:cNvSpPr txBox="1">
            <a:spLocks noGrp="1"/>
          </p:cNvSpPr>
          <p:nvPr>
            <p:ph type="body" idx="2"/>
          </p:nvPr>
        </p:nvSpPr>
        <p:spPr>
          <a:xfrm>
            <a:off x="457200" y="1711325"/>
            <a:ext cx="3519487" cy="411480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2400">
                <a:latin typeface="Trebuchet MS"/>
              </a:rPr>
              <a:t>انقر لتحرير أنماط النص الرئيسي</a:t>
            </a:r>
          </a:p>
          <a:p>
            <a:pPr lvl="1"/>
            <a:r>
              <a:rPr sz="2000">
                <a:latin typeface="Trebuchet MS"/>
              </a:rPr>
              <a:t>المستوى الثاني</a:t>
            </a:r>
          </a:p>
          <a:p>
            <a:pPr lvl="2"/>
            <a:r>
              <a:rPr sz="1800">
                <a:latin typeface="Trebuchet MS"/>
              </a:rPr>
              <a:t>المستوى الثالث</a:t>
            </a:r>
          </a:p>
          <a:p>
            <a:pPr lvl="3"/>
            <a:r>
              <a:rPr sz="1600">
                <a:latin typeface="Trebuchet MS"/>
              </a:rPr>
              <a:t>المستوى الرابع</a:t>
            </a:r>
          </a:p>
          <a:p>
            <a:pPr lvl="4"/>
            <a:r>
              <a:rPr sz="1600">
                <a:latin typeface="Trebuchet MS"/>
              </a:rPr>
              <a:t>المستوى الخامس</a:t>
            </a:r>
          </a:p>
        </p:txBody>
      </p:sp>
      <p:sp>
        <p:nvSpPr>
          <p:cNvPr id="6" name="عنصر نائب للنص 5"/>
          <p:cNvSpPr txBox="1">
            <a:spLocks noGrp="1"/>
          </p:cNvSpPr>
          <p:nvPr>
            <p:ph type="body" idx="4"/>
          </p:nvPr>
        </p:nvSpPr>
        <p:spPr>
          <a:xfrm>
            <a:off x="4178300" y="1711325"/>
            <a:ext cx="3519487" cy="411480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2400">
                <a:latin typeface="Trebuchet MS"/>
              </a:rPr>
              <a:t>انقر لتحرير أنماط النص الرئيسي</a:t>
            </a:r>
          </a:p>
          <a:p>
            <a:pPr lvl="1"/>
            <a:r>
              <a:rPr sz="2000">
                <a:latin typeface="Trebuchet MS"/>
              </a:rPr>
              <a:t>المستوى الثاني</a:t>
            </a:r>
          </a:p>
          <a:p>
            <a:pPr lvl="2"/>
            <a:r>
              <a:rPr sz="1800">
                <a:latin typeface="Trebuchet MS"/>
              </a:rPr>
              <a:t>المستوى الثالث</a:t>
            </a:r>
          </a:p>
          <a:p>
            <a:pPr lvl="3"/>
            <a:r>
              <a:rPr sz="1600">
                <a:latin typeface="Trebuchet MS"/>
              </a:rPr>
              <a:t>المستوى الرابع</a:t>
            </a:r>
          </a:p>
          <a:p>
            <a:pPr lvl="4"/>
            <a:r>
              <a:rPr sz="1600">
                <a:latin typeface="Trebuchet MS"/>
              </a:rPr>
              <a:t>المستوى الخامس</a:t>
            </a:r>
          </a:p>
        </p:txBody>
      </p:sp>
      <p:sp>
        <p:nvSpPr>
          <p:cNvPr id="7" name="عنصر نائب للتاريخ 6"/>
          <p:cNvSpPr txBox="1">
            <a:spLocks noGrp="1"/>
          </p:cNvSpPr>
          <p:nvPr>
            <p:ph type="dt" idx="10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8" name="عنصر نائب للتذييل 7"/>
          <p:cNvSpPr txBox="1">
            <a:spLocks noGrp="1"/>
          </p:cNvSpPr>
          <p:nvPr>
            <p:ph type="ftr" idx="11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9" name="عنصر نائب لرقم الشريحة 8"/>
          <p:cNvSpPr txBox="1">
            <a:spLocks noGrp="1"/>
          </p:cNvSpPr>
          <p:nvPr>
            <p:ph type="sldNum" idx="12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7"/>
            <a:srcRect/>
            <a:stretch>
              <a:fillRect/>
            </a:stretch>
          </a:blipFill>
          <a:ln>
            <a:noFill/>
          </a:ln>
          <a:effectLst>
            <a:outerShdw blurRad="63500" dist="44449" dir="10800000">
              <a:srgbClr val="000000">
                <a:alpha val="44921"/>
              </a:srgbClr>
            </a:outerShdw>
          </a:effectLst>
        </p:spPr>
        <p:txBody>
          <a:bodyPr wrap="square" anchor="ctr"/>
          <a:lstStyle/>
          <a:p>
            <a:pPr marL="0" lvl="0" indent="0" algn="ctr">
              <a:lnSpc>
                <a:spcPct val="100000"/>
              </a:lnSpc>
              <a:buNone/>
            </a:pPr>
            <a:endParaRPr/>
          </a:p>
        </p:txBody>
      </p:sp>
      <p:sp>
        <p:nvSpPr>
          <p:cNvPr id="3" name="عنصر نائب للعنوان 2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/>
            <a:r>
              <a:rPr>
                <a:latin typeface="Trebuchet MS"/>
              </a:rPr>
              <a:t>انقر لتحرير نمط العنوان الرئيسي</a:t>
            </a:r>
          </a:p>
        </p:txBody>
      </p:sp>
      <p:sp>
        <p:nvSpPr>
          <p:cNvPr id="4" name="عنصر نائب للنص 3"/>
          <p:cNvSpPr txBox="1">
            <a:spLocks noGrp="1"/>
          </p:cNvSpPr>
          <p:nvPr>
            <p:ph type="body" idx="1"/>
          </p:nvPr>
        </p:nvSpPr>
        <p:spPr>
          <a:xfrm>
            <a:off x="457200" y="1608137"/>
            <a:ext cx="7239000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>
                <a:latin typeface="Trebuchet MS"/>
              </a:rPr>
              <a:t>انقر لتحرير أنماط النص الرئيسي</a:t>
            </a:r>
          </a:p>
          <a:p>
            <a:pPr lvl="1"/>
            <a:r>
              <a:rPr>
                <a:latin typeface="Trebuchet MS"/>
              </a:rPr>
              <a:t>المستوى الثاني</a:t>
            </a:r>
          </a:p>
          <a:p>
            <a:pPr lvl="2"/>
            <a:r>
              <a:rPr>
                <a:latin typeface="Trebuchet MS"/>
              </a:rPr>
              <a:t>المستوى الثالث</a:t>
            </a:r>
          </a:p>
          <a:p>
            <a:pPr lvl="3"/>
            <a:r>
              <a:rPr>
                <a:latin typeface="Trebuchet MS"/>
              </a:rPr>
              <a:t>المستوى الرابع</a:t>
            </a:r>
          </a:p>
          <a:p>
            <a:pPr lvl="4"/>
            <a:r>
              <a:rPr>
                <a:latin typeface="Trebuchet MS"/>
              </a:rPr>
              <a:t>المستوى الخامس</a:t>
            </a:r>
          </a:p>
        </p:txBody>
      </p:sp>
      <p:sp>
        <p:nvSpPr>
          <p:cNvPr id="5" name="عنصر نائب للتاريخ 4"/>
          <p:cNvSpPr txBox="1">
            <a:spLocks noGrp="1"/>
          </p:cNvSpPr>
          <p:nvPr>
            <p:ph type="dt" idx="2"/>
          </p:nvPr>
        </p:nvSpPr>
        <p:spPr>
          <a:xfrm>
            <a:off x="4244975" y="6556375"/>
            <a:ext cx="2001837" cy="225425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l">
              <a:defRPr sz="1000">
                <a:solidFill>
                  <a:srgbClr val="B13F9A"/>
                </a:solidFill>
                <a:latin typeface="Trebuchet MS"/>
              </a:defRPr>
            </a:lvl1pPr>
          </a:lstStyle>
          <a:p>
            <a:endParaRPr/>
          </a:p>
        </p:txBody>
      </p:sp>
      <p:sp>
        <p:nvSpPr>
          <p:cNvPr id="6" name="عنصر نائب للتذييل 5"/>
          <p:cNvSpPr txBox="1">
            <a:spLocks noGrp="1"/>
          </p:cNvSpPr>
          <p:nvPr>
            <p:ph type="ftr" idx="3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>
                <a:latin typeface="Trebuchet MS"/>
              </a:defRPr>
            </a:lvl1pPr>
          </a:lstStyle>
          <a:p>
            <a:endParaRPr/>
          </a:p>
        </p:txBody>
      </p:sp>
      <p:sp>
        <p:nvSpPr>
          <p:cNvPr id="7" name="عنصر نائب لرقم الشريحة 6"/>
          <p:cNvSpPr txBox="1">
            <a:spLocks noGrp="1"/>
          </p:cNvSpPr>
          <p:nvPr>
            <p:ph type="sldNum" idx="4"/>
          </p:nvPr>
        </p:nvSpPr>
        <p:spPr>
          <a:xfrm>
            <a:off x="6249987" y="6554787"/>
            <a:ext cx="587375" cy="2286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>
            <a:lvl1pPr lvl="0" algn="r">
              <a:defRPr sz="1100">
                <a:solidFill>
                  <a:srgbClr val="B13F9A"/>
                </a:solidFill>
                <a:latin typeface="Trebuchet MS"/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xStyles>
    <p:titleStyle>
      <a:lvl1pPr marL="0" lvl="0" indent="0" algn="l">
        <a:lnSpc>
          <a:spcPct val="100000"/>
        </a:lnSpc>
        <a:buNone/>
        <a:defRPr sz="3800" b="1" i="0" u="none" strike="noStrike" baseline="0">
          <a:solidFill>
            <a:srgbClr val="FEF5E5"/>
          </a:solidFill>
          <a:latin typeface="Arial"/>
        </a:defRPr>
      </a:lvl1pPr>
    </p:titleStyle>
    <p:bodyStyle>
      <a:lvl1pPr marL="273050" lvl="0" indent="0" algn="r">
        <a:lnSpc>
          <a:spcPct val="100000"/>
        </a:lnSpc>
        <a:buClr>
          <a:srgbClr val="B13F9A"/>
        </a:buClr>
        <a:buSzPct val="73000"/>
        <a:buFont typeface="Wingdings 2"/>
        <a:buChar char=""/>
        <a:defRPr sz="2600" b="0" i="0" u="none" strike="noStrike" baseline="0">
          <a:solidFill>
            <a:srgbClr val="000000"/>
          </a:solidFill>
          <a:latin typeface="Arial"/>
        </a:defRPr>
      </a:lvl1pPr>
      <a:lvl2pPr marL="520700" lvl="1" indent="292100" algn="r">
        <a:lnSpc>
          <a:spcPct val="100000"/>
        </a:lnSpc>
        <a:buClr>
          <a:srgbClr val="F9B639"/>
        </a:buClr>
        <a:buSzPct val="80000"/>
        <a:buFont typeface="Wingdings 2"/>
        <a:buChar char=""/>
        <a:defRPr sz="2300" b="0" i="0" u="none" strike="noStrike" baseline="0">
          <a:solidFill>
            <a:srgbClr val="262626"/>
          </a:solidFill>
          <a:latin typeface="Arial"/>
        </a:defRPr>
      </a:lvl2pPr>
      <a:lvl3pPr marL="758825" lvl="2" indent="530225" algn="r">
        <a:lnSpc>
          <a:spcPct val="100000"/>
        </a:lnSpc>
        <a:buClr>
          <a:srgbClr val="F9B639"/>
        </a:buClr>
        <a:buSzPct val="60000"/>
        <a:buFont typeface="Wingdings"/>
        <a:buChar char=""/>
        <a:defRPr sz="2000" b="0" i="0" u="none" strike="noStrike" baseline="0">
          <a:solidFill>
            <a:srgbClr val="000000"/>
          </a:solidFill>
          <a:latin typeface="Arial"/>
        </a:defRPr>
      </a:lvl3pPr>
      <a:lvl4pPr marL="1004887" lvl="3" indent="776287" algn="r">
        <a:lnSpc>
          <a:spcPct val="100000"/>
        </a:lnSpc>
        <a:buClr>
          <a:srgbClr val="F9B639"/>
        </a:buClr>
        <a:buSzPct val="80000"/>
        <a:buFont typeface="Wingdings 2"/>
        <a:buChar char=""/>
        <a:defRPr sz="2000" b="0" i="0" u="none" strike="noStrike" baseline="0">
          <a:solidFill>
            <a:srgbClr val="262626"/>
          </a:solidFill>
          <a:latin typeface="Arial"/>
        </a:defRPr>
      </a:lvl4pPr>
      <a:lvl5pPr marL="1279525" lvl="4" indent="1050925" algn="r">
        <a:lnSpc>
          <a:spcPct val="100000"/>
        </a:lnSpc>
        <a:buClr>
          <a:srgbClr val="F9B639"/>
        </a:buClr>
        <a:buSzPct val="70000"/>
        <a:buFont typeface="Wingdings"/>
        <a:buChar char=""/>
        <a:defRPr sz="1800" b="0" i="0" u="none" strike="noStrike" baseline="0">
          <a:solidFill>
            <a:srgbClr val="000000"/>
          </a:solidFill>
          <a:latin typeface="Arial"/>
        </a:defRPr>
      </a:lvl5pPr>
      <a:lvl6pPr marL="1471612" lvl="5" indent="1289050" algn="r">
        <a:lnSpc>
          <a:spcPct val="100000"/>
        </a:lnSpc>
        <a:buClr>
          <a:srgbClr val="F9B639"/>
        </a:buClr>
        <a:buSzPct val="80000"/>
        <a:buFont typeface="Wingdings 2"/>
        <a:buChar char=""/>
        <a:defRPr sz="1800" b="0" i="0" u="none" strike="noStrike" baseline="0">
          <a:solidFill>
            <a:srgbClr val="262626"/>
          </a:solidFill>
          <a:latin typeface="Arial"/>
        </a:defRPr>
      </a:lvl6pPr>
      <a:lvl7pPr marL="1673225" lvl="6" indent="1490662" algn="r">
        <a:lnSpc>
          <a:spcPct val="100000"/>
        </a:lnSpc>
        <a:buClr>
          <a:srgbClr val="F9B639"/>
        </a:buClr>
        <a:buSzPct val="80000"/>
        <a:buFont typeface="Wingdings 2"/>
        <a:buChar char=""/>
        <a:defRPr sz="1600" b="0" i="0" u="none" strike="noStrike" baseline="0">
          <a:solidFill>
            <a:srgbClr val="000000"/>
          </a:solidFill>
          <a:latin typeface="Arial"/>
        </a:defRPr>
      </a:lvl7pPr>
      <a:lvl8pPr marL="1846262" lvl="7" indent="1663700" algn="r">
        <a:lnSpc>
          <a:spcPct val="100000"/>
        </a:lnSpc>
        <a:buClr>
          <a:srgbClr val="F9B639"/>
        </a:buClr>
        <a:buSzPct val="100000"/>
        <a:buChar char="•"/>
        <a:defRPr sz="1600" b="0" i="0" u="none" strike="noStrike" baseline="0">
          <a:solidFill>
            <a:srgbClr val="262626"/>
          </a:solidFill>
          <a:latin typeface="Arial"/>
        </a:defRPr>
      </a:lvl8pPr>
      <a:lvl9pPr marL="2057400" lvl="8" indent="1874837" algn="r">
        <a:lnSpc>
          <a:spcPct val="100000"/>
        </a:lnSpc>
        <a:buClr>
          <a:srgbClr val="F9B639"/>
        </a:buClr>
        <a:buSzPct val="100000"/>
        <a:buFont typeface="Wingdings"/>
        <a:buChar char="§"/>
        <a:defRPr sz="1400" b="0" i="0" u="none" strike="noStrike" baseline="0">
          <a:solidFill>
            <a:srgbClr val="000000"/>
          </a:solidFill>
          <a:latin typeface="Arial"/>
        </a:defRPr>
      </a:lvl9pPr>
    </p:bodyStyle>
    <p:otherStyle>
      <a:lvl1pPr marL="0" lvl="0" indent="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1pPr>
      <a:lvl2pPr marL="457200" lvl="1" indent="4572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2pPr>
      <a:lvl3pPr marL="914400" lvl="2" indent="9144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3pPr>
      <a:lvl4pPr marL="1371600" lvl="3" indent="13716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4pPr>
      <a:lvl5pPr marL="1828800" lvl="4" indent="18288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5pPr>
      <a:lvl6pPr marL="2286000" lvl="5" indent="22860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6pPr>
      <a:lvl7pPr marL="2743200" lvl="6" indent="27432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7pPr>
      <a:lvl8pPr marL="3200400" lvl="7" indent="32004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8pPr>
      <a:lvl9pPr marL="3657600" lvl="8" indent="3657600" algn="r">
        <a:lnSpc>
          <a:spcPct val="100000"/>
        </a:lnSpc>
        <a:buNone/>
        <a:defRPr sz="1800" b="0" i="0" u="none" strike="noStrike" baseline="0">
          <a:solidFill>
            <a:srgbClr val="000000"/>
          </a:solidFill>
          <a:latin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ctrTitle"/>
          </p:nvPr>
        </p:nvSpPr>
        <p:spPr>
          <a:xfrm>
            <a:off x="212725" y="1712912"/>
            <a:ext cx="8358187" cy="4214813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 algn="r"/>
            <a:r>
              <a:rPr sz="6600" b="1" i="0" u="none" strike="noStrike" dirty="0">
                <a:solidFill>
                  <a:srgbClr val="CDA2D6"/>
                </a:solidFill>
                <a:latin typeface="Trebuchet MS"/>
              </a:rPr>
              <a:t> 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sz="6600" b="1" i="0" u="none" strike="noStrike" dirty="0">
                <a:solidFill>
                  <a:srgbClr val="CDA2D6"/>
                </a:solidFill>
                <a:latin typeface="Trebuchet MS"/>
              </a:rPr>
              <a:t> 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sz="4800" b="1" i="0" u="none" strike="noStrike" dirty="0">
                <a:latin typeface="Trebuchet MS"/>
              </a:rPr>
              <a:t>      </a:t>
            </a:r>
            <a:r>
              <a:rPr sz="6600" b="1" i="0" u="none" strike="noStrike" dirty="0">
                <a:latin typeface="Trebuchet MS"/>
              </a:rPr>
              <a:t> </a:t>
            </a:r>
            <a:r>
              <a:rPr sz="6600" b="1" i="0" u="none" strike="noStrike" dirty="0" err="1">
                <a:solidFill>
                  <a:srgbClr val="AC66BB"/>
                </a:solidFill>
                <a:latin typeface="Trebuchet MS"/>
              </a:rPr>
              <a:t>المواد</a:t>
            </a:r>
            <a:r>
              <a:rPr sz="6600" b="1" i="0" u="none" strike="noStrike" dirty="0">
                <a:solidFill>
                  <a:srgbClr val="AC66BB"/>
                </a:solidFill>
                <a:latin typeface="Trebuchet MS"/>
              </a:rPr>
              <a:t> </a:t>
            </a:r>
            <a:r>
              <a:rPr sz="6600" b="1" i="0" u="none" strike="noStrike" dirty="0" err="1">
                <a:solidFill>
                  <a:srgbClr val="AC66BB"/>
                </a:solidFill>
                <a:latin typeface="Trebuchet MS"/>
              </a:rPr>
              <a:t>المتبلورة</a:t>
            </a:r>
            <a:r>
              <a:rPr sz="6600" b="1" i="0" u="none" strike="noStrike" dirty="0">
                <a:solidFill>
                  <a:srgbClr val="AC66BB"/>
                </a:solidFill>
                <a:latin typeface="Trebuchet MS"/>
              </a:rPr>
              <a:t> </a:t>
            </a:r>
            <a:r>
              <a:rPr dirty="0"/>
              <a:t/>
            </a:r>
            <a:br>
              <a:rPr dirty="0"/>
            </a:br>
            <a:r>
              <a:rPr sz="6600" b="1" i="0" u="none" strike="noStrike" dirty="0">
                <a:solidFill>
                  <a:srgbClr val="AC66BB"/>
                </a:solidFill>
                <a:latin typeface="Trebuchet MS"/>
              </a:rPr>
              <a:t> </a:t>
            </a:r>
            <a:r>
              <a:rPr dirty="0"/>
              <a:t/>
            </a:r>
            <a:br>
              <a:rPr dirty="0"/>
            </a:br>
            <a:endParaRPr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498475"/>
            <a:ext cx="8001000" cy="55245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r"/>
            <a:r>
              <a:rPr sz="3100" b="1" i="0" u="sng" strike="noStrike">
                <a:latin typeface="Trebuchet MS"/>
              </a:rPr>
              <a:t>نبات تين المطاط 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8137"/>
            <a:ext cx="6923087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3200" b="0" i="1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>
                <a:solidFill>
                  <a:srgbClr val="7030A0"/>
                </a:solidFill>
                <a:latin typeface="Arial"/>
              </a:rPr>
              <a:t>  </a:t>
            </a:r>
          </a:p>
          <a:p>
            <a:pPr lvl="0">
              <a:buNone/>
            </a:pPr>
            <a:r>
              <a:rPr>
                <a:latin typeface="Trebuchet MS"/>
              </a:rPr>
              <a:t> </a:t>
            </a:r>
          </a:p>
          <a:p>
            <a:pPr lvl="0" algn="l">
              <a:buNone/>
            </a:pPr>
            <a:endParaRPr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411412" y="1195387"/>
            <a:ext cx="4391025" cy="5183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8191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98475" y="498475"/>
            <a:ext cx="7239000" cy="5334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ctr"/>
            <a:r>
              <a:rPr sz="4000">
                <a:solidFill>
                  <a:srgbClr val="AC66BB"/>
                </a:solidFill>
                <a:latin typeface="Trebuchet MS"/>
              </a:rPr>
              <a:t>المواد المتبلورة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0" y="1141412"/>
            <a:ext cx="8143875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>
            <a:normAutofit fontScale="92000" lnSpcReduction="10000"/>
          </a:bodyPr>
          <a:lstStyle/>
          <a:p>
            <a:pPr lvl="0"/>
            <a:r>
              <a:rPr sz="2800">
                <a:latin typeface="Trebuchet MS"/>
              </a:rPr>
              <a:t>تحتوي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العصارة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الفجوية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على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الحموض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المعدنية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وأملاحها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وعلى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الحموض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العضوية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وأملاحها</a:t>
            </a:r>
            <a:r>
              <a:rPr sz="2800">
                <a:latin typeface="Arial"/>
              </a:rPr>
              <a:t>.</a:t>
            </a:r>
          </a:p>
          <a:p>
            <a:pPr marL="273050" lvl="1" indent="0">
              <a:buClr>
                <a:srgbClr val="B13F9A"/>
              </a:buClr>
              <a:buSzPct val="73000"/>
              <a:buFont typeface="Wingdings 2"/>
              <a:buChar char=""/>
            </a:pPr>
            <a:r>
              <a:rPr sz="2800">
                <a:solidFill>
                  <a:srgbClr val="000000"/>
                </a:solidFill>
                <a:latin typeface="Trebuchet MS"/>
              </a:rPr>
              <a:t>توجد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بعض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الحموض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العضوية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في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العصارة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الخلوية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على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شكل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بللورات</a:t>
            </a:r>
            <a:r>
              <a:rPr sz="2800">
                <a:solidFill>
                  <a:srgbClr val="000000"/>
                </a:solidFill>
                <a:latin typeface="Arial"/>
              </a:rPr>
              <a:t> (</a:t>
            </a:r>
            <a:r>
              <a:rPr sz="2800">
                <a:solidFill>
                  <a:srgbClr val="000000"/>
                </a:solidFill>
                <a:latin typeface="Trebuchet MS"/>
              </a:rPr>
              <a:t>حمض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الحماض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يعد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ساماً</a:t>
            </a:r>
            <a:r>
              <a:rPr sz="2800">
                <a:solidFill>
                  <a:srgbClr val="000000"/>
                </a:solidFill>
                <a:latin typeface="Arial"/>
              </a:rPr>
              <a:t> ) </a:t>
            </a:r>
            <a:r>
              <a:rPr sz="2800">
                <a:solidFill>
                  <a:srgbClr val="000000"/>
                </a:solidFill>
                <a:latin typeface="Trebuchet MS"/>
              </a:rPr>
              <a:t>وتأخذ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شكلاً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مميزاً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للنوع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النباتي</a:t>
            </a:r>
            <a:r>
              <a:rPr sz="2800">
                <a:solidFill>
                  <a:srgbClr val="000000"/>
                </a:solidFill>
                <a:latin typeface="Arial"/>
              </a:rPr>
              <a:t>. </a:t>
            </a:r>
          </a:p>
          <a:p>
            <a:pPr marL="273050" lvl="1" indent="0">
              <a:buClr>
                <a:srgbClr val="B13F9A"/>
              </a:buClr>
              <a:buSzPct val="73000"/>
              <a:buFont typeface="Wingdings 2"/>
              <a:buChar char=""/>
            </a:pPr>
            <a:r>
              <a:rPr sz="3000" b="1" i="0" u="sng" strike="noStrike">
                <a:solidFill>
                  <a:srgbClr val="7030A0"/>
                </a:solidFill>
                <a:latin typeface="Trebuchet MS"/>
              </a:rPr>
              <a:t>تنتج</a:t>
            </a:r>
            <a:r>
              <a:rPr sz="30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sng" strike="noStrike">
                <a:solidFill>
                  <a:srgbClr val="7030A0"/>
                </a:solidFill>
                <a:latin typeface="Trebuchet MS"/>
              </a:rPr>
              <a:t>البللورات</a:t>
            </a:r>
            <a:r>
              <a:rPr sz="30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عن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الحموض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العضوية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وأملاحها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مثل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حمض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الحماض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أوالحموض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المعدنية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وأملاحها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مثل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كربونات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الكالسيوم</a:t>
            </a:r>
          </a:p>
          <a:p>
            <a:pPr marL="273050" lvl="1" indent="0">
              <a:buClr>
                <a:srgbClr val="B13F9A"/>
              </a:buClr>
              <a:buSzPct val="73000"/>
              <a:buFont typeface="Wingdings 2"/>
              <a:buChar char=""/>
            </a:pPr>
            <a:r>
              <a:rPr sz="2800">
                <a:solidFill>
                  <a:srgbClr val="000000"/>
                </a:solidFill>
                <a:latin typeface="Trebuchet MS"/>
              </a:rPr>
              <a:t>تصادف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 b="1" i="0" u="none" strike="noStrike">
                <a:solidFill>
                  <a:srgbClr val="000000"/>
                </a:solidFill>
                <a:latin typeface="Trebuchet MS"/>
              </a:rPr>
              <a:t>في</a:t>
            </a:r>
            <a:r>
              <a:rPr sz="2800" b="1" i="0" u="none" strike="noStrike">
                <a:solidFill>
                  <a:srgbClr val="000000"/>
                </a:solidFill>
                <a:latin typeface="Arial"/>
              </a:rPr>
              <a:t> </a:t>
            </a:r>
            <a:r>
              <a:rPr sz="2800" b="1" i="0" u="none" strike="noStrike">
                <a:solidFill>
                  <a:srgbClr val="000000"/>
                </a:solidFill>
                <a:latin typeface="Trebuchet MS"/>
              </a:rPr>
              <a:t>الأوراق</a:t>
            </a:r>
            <a:r>
              <a:rPr sz="2800" b="1" i="0" u="none" strike="noStrike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أكثر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من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غيرها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كما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توجد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>
                <a:solidFill>
                  <a:srgbClr val="000000"/>
                </a:solidFill>
                <a:latin typeface="Trebuchet MS"/>
              </a:rPr>
              <a:t>في</a:t>
            </a:r>
            <a:r>
              <a:rPr sz="2800">
                <a:solidFill>
                  <a:srgbClr val="000000"/>
                </a:solidFill>
                <a:latin typeface="Arial"/>
              </a:rPr>
              <a:t> </a:t>
            </a:r>
            <a:r>
              <a:rPr sz="2800" b="1" i="0" u="none" strike="noStrike">
                <a:solidFill>
                  <a:srgbClr val="000000"/>
                </a:solidFill>
                <a:latin typeface="Trebuchet MS"/>
              </a:rPr>
              <a:t>الخلايا</a:t>
            </a:r>
            <a:r>
              <a:rPr sz="2800" b="1" i="0" u="none" strike="noStrike">
                <a:solidFill>
                  <a:srgbClr val="000000"/>
                </a:solidFill>
                <a:latin typeface="Arial"/>
              </a:rPr>
              <a:t> </a:t>
            </a:r>
            <a:r>
              <a:rPr sz="2800" b="1" i="0" u="none" strike="noStrike">
                <a:solidFill>
                  <a:srgbClr val="000000"/>
                </a:solidFill>
                <a:latin typeface="Trebuchet MS"/>
              </a:rPr>
              <a:t>البرانشيمية</a:t>
            </a:r>
            <a:r>
              <a:rPr sz="2800" b="1" i="0" u="none" strike="noStrike">
                <a:solidFill>
                  <a:srgbClr val="000000"/>
                </a:solidFill>
                <a:latin typeface="Arial"/>
              </a:rPr>
              <a:t> </a:t>
            </a:r>
            <a:r>
              <a:rPr sz="2800" b="1" i="0" u="none" strike="noStrike">
                <a:solidFill>
                  <a:srgbClr val="000000"/>
                </a:solidFill>
                <a:latin typeface="Trebuchet MS"/>
              </a:rPr>
              <a:t>للقشرة</a:t>
            </a:r>
            <a:r>
              <a:rPr sz="2800" b="1" i="0" u="none" strike="noStrike">
                <a:solidFill>
                  <a:srgbClr val="000000"/>
                </a:solidFill>
                <a:latin typeface="Arial"/>
              </a:rPr>
              <a:t> </a:t>
            </a:r>
            <a:r>
              <a:rPr sz="2800" b="1" i="0" u="none" strike="noStrike">
                <a:solidFill>
                  <a:srgbClr val="000000"/>
                </a:solidFill>
                <a:latin typeface="Trebuchet MS"/>
              </a:rPr>
              <a:t>واللحاء</a:t>
            </a:r>
            <a:r>
              <a:rPr sz="2800" b="1" i="0" u="none" strike="noStrike">
                <a:solidFill>
                  <a:srgbClr val="000000"/>
                </a:solidFill>
                <a:latin typeface="Arial"/>
              </a:rPr>
              <a:t> .</a:t>
            </a:r>
          </a:p>
          <a:p>
            <a:pPr lvl="0"/>
            <a:r>
              <a:rPr sz="2800">
                <a:latin typeface="Trebuchet MS"/>
              </a:rPr>
              <a:t>للبلورات</a:t>
            </a:r>
            <a:r>
              <a:rPr sz="2800"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قيمة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في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تصنيف</a:t>
            </a:r>
            <a:r>
              <a:rPr sz="3000" b="1" i="0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000" b="1" i="0" u="none" strike="noStrike">
                <a:solidFill>
                  <a:srgbClr val="7030A0"/>
                </a:solidFill>
                <a:latin typeface="Trebuchet MS"/>
              </a:rPr>
              <a:t>النباتات</a:t>
            </a:r>
            <a:r>
              <a:rPr sz="3000">
                <a:solidFill>
                  <a:srgbClr val="7030A0"/>
                </a:solidFill>
                <a:latin typeface="Arial"/>
              </a:rPr>
              <a:t> </a:t>
            </a:r>
            <a:r>
              <a:rPr sz="2800">
                <a:latin typeface="Trebuchet MS"/>
              </a:rPr>
              <a:t>فقد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وجد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أنها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تختلف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في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شكلها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باختلاف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النوع</a:t>
            </a:r>
            <a:r>
              <a:rPr sz="2800">
                <a:latin typeface="Arial"/>
              </a:rPr>
              <a:t> . </a:t>
            </a:r>
          </a:p>
          <a:p>
            <a:pPr lvl="0"/>
            <a:r>
              <a:rPr sz="2800">
                <a:latin typeface="Trebuchet MS"/>
              </a:rPr>
              <a:t>وقد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تمكن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بعض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الباحثين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من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أن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يقسموا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بعض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الأجناس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إلى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أنواع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اعتماداً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على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شكل</a:t>
            </a:r>
            <a:r>
              <a:rPr sz="2800">
                <a:latin typeface="Arial"/>
              </a:rPr>
              <a:t> </a:t>
            </a:r>
            <a:r>
              <a:rPr sz="2800">
                <a:latin typeface="Trebuchet MS"/>
              </a:rPr>
              <a:t>البللورات</a:t>
            </a:r>
            <a:r>
              <a:rPr sz="2800">
                <a:latin typeface="Arial"/>
              </a:rPr>
              <a:t> .</a:t>
            </a:r>
          </a:p>
          <a:p>
            <a:pPr lvl="0"/>
            <a:endParaRPr sz="280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457200" y="319087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normAutofit fontScale="90000"/>
          </a:bodyPr>
          <a:lstStyle/>
          <a:p>
            <a:pPr lvl="0" algn="r"/>
            <a:r>
              <a:rPr>
                <a:latin typeface="Trebuchet MS"/>
              </a:rPr>
              <a:t>أشكال البللورات في الخلايا النباتية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0" y="1608137"/>
            <a:ext cx="8072437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>
            <a:normAutofit fontScale="92000" lnSpcReduction="20000"/>
          </a:bodyPr>
          <a:lstStyle/>
          <a:p>
            <a:pPr lvl="0"/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البللورات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الموشورية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:  </a:t>
            </a:r>
            <a:r>
              <a:rPr sz="3200">
                <a:latin typeface="Trebuchet MS"/>
              </a:rPr>
              <a:t>تكون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على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شكل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موشورأوهرم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ويمكن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ملاحظتها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في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الأوراق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الجافة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للبصل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وفي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أوراق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البرتقال</a:t>
            </a:r>
            <a:r>
              <a:rPr sz="3200">
                <a:latin typeface="Arial"/>
              </a:rPr>
              <a:t> </a:t>
            </a:r>
            <a:r>
              <a:rPr sz="3200">
                <a:latin typeface="Trebuchet MS"/>
              </a:rPr>
              <a:t>والبيغونيا</a:t>
            </a:r>
            <a:r>
              <a:rPr sz="3200">
                <a:latin typeface="Arial"/>
              </a:rPr>
              <a:t> .</a:t>
            </a:r>
          </a:p>
          <a:p>
            <a:pPr lvl="0"/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بللورات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حزمية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إبرية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none" strike="noStrike">
                <a:latin typeface="Arial"/>
              </a:rPr>
              <a:t>( </a:t>
            </a:r>
            <a:r>
              <a:rPr sz="3200" b="1" i="0" u="none" strike="noStrike">
                <a:latin typeface="Trebuchet MS"/>
              </a:rPr>
              <a:t>المكحلة</a:t>
            </a:r>
            <a:r>
              <a:rPr sz="3200" b="1" i="0" u="none" strike="noStrike">
                <a:latin typeface="Arial"/>
              </a:rPr>
              <a:t> )</a:t>
            </a:r>
          </a:p>
          <a:p>
            <a:pPr lvl="0"/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بللورات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نجمية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none" strike="noStrike">
                <a:latin typeface="Arial"/>
              </a:rPr>
              <a:t>( </a:t>
            </a:r>
            <a:r>
              <a:rPr sz="3200" b="1" i="0" u="none" strike="noStrike">
                <a:latin typeface="Trebuchet MS"/>
              </a:rPr>
              <a:t>اللبلاب</a:t>
            </a:r>
            <a:r>
              <a:rPr sz="3200" b="1" i="0" u="none" strike="noStrike">
                <a:latin typeface="Arial"/>
              </a:rPr>
              <a:t> )</a:t>
            </a:r>
          </a:p>
          <a:p>
            <a:pPr lvl="0"/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بللورات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رملية</a:t>
            </a:r>
            <a:r>
              <a:rPr sz="3200" b="1" i="0" u="sng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none" strike="noStrike">
                <a:latin typeface="Arial"/>
              </a:rPr>
              <a:t>( </a:t>
            </a:r>
            <a:r>
              <a:rPr sz="3200" b="1" i="0" u="none" strike="noStrike">
                <a:latin typeface="Trebuchet MS"/>
              </a:rPr>
              <a:t>البندورة</a:t>
            </a:r>
            <a:r>
              <a:rPr sz="32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ومعظم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نباتات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الفصيلة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الباذنجانية</a:t>
            </a:r>
            <a:r>
              <a:rPr sz="2800" b="1" i="0" u="none" strike="noStrike">
                <a:latin typeface="Arial"/>
              </a:rPr>
              <a:t>)</a:t>
            </a:r>
            <a:r>
              <a:rPr sz="2800" b="1" i="0" u="none" strike="noStrike">
                <a:latin typeface="Trebuchet MS"/>
              </a:rPr>
              <a:t>تنتج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حماضات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الكالسيوم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عن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اتحاد</a:t>
            </a:r>
            <a:r>
              <a:rPr sz="2800" b="1" i="0" u="none" strike="noStrike">
                <a:latin typeface="Arial"/>
              </a:rPr>
              <a:t> :</a:t>
            </a:r>
          </a:p>
          <a:p>
            <a:pPr lvl="0"/>
            <a:r>
              <a:rPr sz="2800" b="1" i="0" u="none" strike="noStrike">
                <a:latin typeface="Trebuchet MS"/>
              </a:rPr>
              <a:t>حمض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الحماض</a:t>
            </a:r>
            <a:r>
              <a:rPr sz="2800" b="1" i="0" u="none" strike="noStrike">
                <a:latin typeface="Arial"/>
              </a:rPr>
              <a:t> + </a:t>
            </a:r>
            <a:r>
              <a:rPr sz="2800" b="1" i="0" u="none" strike="noStrike">
                <a:latin typeface="Trebuchet MS"/>
              </a:rPr>
              <a:t>ماءات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الكالسيوم</a:t>
            </a:r>
            <a:r>
              <a:rPr sz="2800" b="1" i="0" u="none" strike="noStrike">
                <a:latin typeface="Arial"/>
              </a:rPr>
              <a:t> = </a:t>
            </a:r>
            <a:r>
              <a:rPr sz="2800" b="1" i="0" u="none" strike="noStrike">
                <a:latin typeface="Trebuchet MS"/>
              </a:rPr>
              <a:t>حماضات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الكالسيوم</a:t>
            </a:r>
          </a:p>
          <a:p>
            <a:pPr lvl="0"/>
            <a:r>
              <a:rPr sz="2800" b="1" i="0" u="none" strike="noStrike">
                <a:latin typeface="Trebuchet MS"/>
              </a:rPr>
              <a:t>عندما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يتحد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الجزء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الحمضي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من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حماضات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الكالسيوم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مع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جزيء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واحد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من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الماء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ينتج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الشكل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الابري</a:t>
            </a:r>
            <a:r>
              <a:rPr sz="2800" b="1" i="0" u="none" strike="noStrike">
                <a:latin typeface="Arial"/>
              </a:rPr>
              <a:t>.</a:t>
            </a:r>
          </a:p>
          <a:p>
            <a:pPr lvl="0"/>
            <a:r>
              <a:rPr sz="2800" b="1" i="0" u="none" strike="noStrike">
                <a:latin typeface="Trebuchet MS"/>
              </a:rPr>
              <a:t>وعندما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يتحد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الجزء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الحمضي</a:t>
            </a:r>
            <a:r>
              <a:rPr sz="2800" b="1" i="0" u="none" strike="noStrike">
                <a:latin typeface="Arial"/>
              </a:rPr>
              <a:t> </a:t>
            </a:r>
            <a:r>
              <a:rPr sz="2800" b="1" i="0" u="none" strike="noStrike">
                <a:latin typeface="Trebuchet MS"/>
              </a:rPr>
              <a:t>من</a:t>
            </a:r>
            <a:r>
              <a:rPr sz="28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حماضات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الكالسيوم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مع</a:t>
            </a:r>
            <a:r>
              <a:rPr sz="3200" b="1" i="0" u="none" strike="noStrike">
                <a:latin typeface="Arial"/>
              </a:rPr>
              <a:t> 3 </a:t>
            </a:r>
            <a:r>
              <a:rPr sz="3200" b="1" i="0" u="none" strike="noStrike">
                <a:latin typeface="Trebuchet MS"/>
              </a:rPr>
              <a:t>جزئيات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من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الماء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ينتج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الشكل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القنفذي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أو</a:t>
            </a:r>
            <a:r>
              <a:rPr sz="3200" b="1" i="0" u="none" strike="noStrike">
                <a:latin typeface="Arial"/>
              </a:rPr>
              <a:t> </a:t>
            </a:r>
            <a:r>
              <a:rPr sz="3200" b="1" i="0" u="none" strike="noStrike">
                <a:latin typeface="Trebuchet MS"/>
              </a:rPr>
              <a:t>النجمي</a:t>
            </a:r>
            <a:r>
              <a:rPr sz="3200" b="1" i="0" u="none" strike="noStrike">
                <a:latin typeface="Arial"/>
              </a:rPr>
              <a:t> </a:t>
            </a:r>
          </a:p>
          <a:p>
            <a:pPr lvl="0">
              <a:buNone/>
            </a:pPr>
            <a:endParaRPr sz="3200" b="1" i="0" u="none" strike="noStrike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1069975"/>
            <a:ext cx="8072437" cy="679450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normAutofit fontScale="90000"/>
          </a:bodyPr>
          <a:lstStyle/>
          <a:p>
            <a:pPr lvl="0" algn="ctr"/>
            <a:r>
              <a:rPr>
                <a:latin typeface="Trebuchet MS"/>
              </a:rPr>
              <a:t> </a:t>
            </a:r>
            <a:r>
              <a:rPr sz="3600" b="1" i="0" u="sng" strike="noStrike">
                <a:solidFill>
                  <a:srgbClr val="7030A0"/>
                </a:solidFill>
                <a:latin typeface="Trebuchet MS"/>
              </a:rPr>
              <a:t>دراسة</a:t>
            </a:r>
            <a:r>
              <a:rPr sz="36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600" b="1" i="0" u="sng" strike="noStrike">
                <a:solidFill>
                  <a:srgbClr val="7030A0"/>
                </a:solidFill>
                <a:latin typeface="Trebuchet MS"/>
              </a:rPr>
              <a:t>الأشكال</a:t>
            </a:r>
            <a:r>
              <a:rPr sz="36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600" b="1" i="0" u="sng" strike="noStrike">
                <a:solidFill>
                  <a:srgbClr val="7030A0"/>
                </a:solidFill>
                <a:latin typeface="Trebuchet MS"/>
              </a:rPr>
              <a:t>المختلفة</a:t>
            </a:r>
            <a:r>
              <a:rPr sz="36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600" b="1" i="0" u="sng" strike="noStrike">
                <a:solidFill>
                  <a:srgbClr val="7030A0"/>
                </a:solidFill>
                <a:latin typeface="Trebuchet MS"/>
              </a:rPr>
              <a:t>لبلورات</a:t>
            </a:r>
            <a:r>
              <a:rPr sz="36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600" b="1" i="0" u="sng" strike="noStrike">
                <a:solidFill>
                  <a:srgbClr val="7030A0"/>
                </a:solidFill>
                <a:latin typeface="Trebuchet MS"/>
              </a:rPr>
              <a:t>حماضات</a:t>
            </a:r>
            <a:r>
              <a:rPr sz="36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600" b="1" i="0" u="sng" strike="noStrike">
                <a:solidFill>
                  <a:srgbClr val="7030A0"/>
                </a:solidFill>
                <a:latin typeface="Trebuchet MS"/>
              </a:rPr>
              <a:t>الكالسيوم</a:t>
            </a:r>
            <a:r>
              <a:t/>
            </a:r>
            <a:br/>
            <a:r>
              <a:rPr b="1" i="0" u="sng" strike="noStrike">
                <a:latin typeface="Trebuchet MS"/>
              </a:rPr>
              <a:t> </a:t>
            </a:r>
            <a:r>
              <a:rPr sz="3100" b="1" i="0" u="sng" strike="noStrike">
                <a:latin typeface="Trebuchet MS"/>
              </a:rPr>
              <a:t>التمرين (1): البللورات الموشورية عند الأوراق الحرشفية للبصل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382587" y="1336675"/>
            <a:ext cx="8786813" cy="581977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>
              <a:buNone/>
            </a:pPr>
            <a:endParaRPr/>
          </a:p>
          <a:p>
            <a:pPr lvl="0">
              <a:buNone/>
            </a:pPr>
            <a:r>
              <a:rPr b="1" i="0" u="none" strike="noStrike">
                <a:solidFill>
                  <a:srgbClr val="7030A0"/>
                </a:solidFill>
                <a:latin typeface="Trebuchet MS"/>
              </a:rPr>
              <a:t>    نبات البصل </a:t>
            </a:r>
            <a:r>
              <a:rPr b="1" i="1" u="none" strike="noStrike">
                <a:solidFill>
                  <a:srgbClr val="7030A0"/>
                </a:solidFill>
                <a:latin typeface="Trebuchet MS"/>
              </a:rPr>
              <a:t>Allium cepa</a:t>
            </a:r>
            <a:r>
              <a:rPr b="1" i="0" u="none" strike="noStrike">
                <a:solidFill>
                  <a:srgbClr val="7030A0"/>
                </a:solidFill>
                <a:latin typeface="Trebuchet MS"/>
              </a:rPr>
              <a:t> </a:t>
            </a:r>
          </a:p>
          <a:p>
            <a:pPr lvl="0">
              <a:buNone/>
            </a:pPr>
            <a:r>
              <a:rPr b="1" i="0" u="none" strike="noStrike">
                <a:solidFill>
                  <a:srgbClr val="7030A0"/>
                </a:solidFill>
                <a:latin typeface="Trebuchet MS"/>
              </a:rPr>
              <a:t>الفصيلة الزنبقية   </a:t>
            </a:r>
            <a:r>
              <a:rPr b="1" i="1" u="none" strike="noStrike">
                <a:solidFill>
                  <a:srgbClr val="7030A0"/>
                </a:solidFill>
                <a:latin typeface="Trebuchet MS"/>
              </a:rPr>
              <a:t>Liliaceae</a:t>
            </a:r>
          </a:p>
          <a:p>
            <a:pPr lvl="0">
              <a:buNone/>
            </a:pPr>
            <a:r>
              <a:rPr>
                <a:latin typeface="Trebuchet MS"/>
              </a:rPr>
              <a:t> </a:t>
            </a:r>
          </a:p>
          <a:p>
            <a:pPr lvl="0"/>
            <a:endParaRPr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 l="26679" t="27752" r="39350" b="50013"/>
          <a:stretch>
            <a:fillRect/>
          </a:stretch>
        </p:blipFill>
        <p:spPr>
          <a:xfrm>
            <a:off x="212725" y="3070225"/>
            <a:ext cx="4357687" cy="3459162"/>
          </a:xfrm>
          <a:prstGeom prst="rect">
            <a:avLst/>
          </a:prstGeom>
          <a:solidFill>
            <a:srgbClr val="D8D8D8"/>
          </a:solidFill>
          <a:ln w="190500">
            <a:solidFill>
              <a:srgbClr val="FFFFFF"/>
            </a:solidFill>
          </a:ln>
          <a:effectLst>
            <a:outerShdw blurRad="50000" algn="tl">
              <a:srgbClr val="000000">
                <a:alpha val="40625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319087"/>
            <a:ext cx="8072437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r"/>
            <a:r>
              <a:rPr>
                <a:latin typeface="Trebuchet MS"/>
              </a:rPr>
              <a:t> </a:t>
            </a:r>
            <a:r>
              <a:rPr sz="3100" b="1" i="0" u="sng" strike="noStrike">
                <a:latin typeface="Trebuchet MS"/>
              </a:rPr>
              <a:t>التمرين(2):البللورات</a:t>
            </a:r>
            <a:r>
              <a:rPr sz="2700" b="1" i="0" u="sng" strike="noStrike">
                <a:latin typeface="Trebuchet MS"/>
              </a:rPr>
              <a:t> النجمية والموشورية </a:t>
            </a:r>
            <a:r>
              <a:rPr sz="3100" b="1" i="0" u="sng" strike="noStrike">
                <a:latin typeface="Trebuchet MS"/>
              </a:rPr>
              <a:t> عند نبات اللبلاب أو نبات البيغونيا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141287" y="1608137"/>
            <a:ext cx="7929563" cy="496252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2400" b="1" i="1" u="none" strike="noStrike">
                <a:solidFill>
                  <a:srgbClr val="7030A0"/>
                </a:solidFill>
                <a:latin typeface="Trebuchet MS"/>
              </a:rPr>
              <a:t>نبات البيغونيا    Begonia</a:t>
            </a:r>
            <a:r>
              <a:rPr sz="2400">
                <a:solidFill>
                  <a:srgbClr val="7030A0"/>
                </a:solidFill>
                <a:latin typeface="Trebuchet MS"/>
              </a:rPr>
              <a:t>   sp.            </a:t>
            </a:r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                   </a:t>
            </a:r>
          </a:p>
          <a:p>
            <a:pPr lvl="0"/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الفصيلة البيغونية                     Begoniaceae</a:t>
            </a:r>
          </a:p>
          <a:p>
            <a:pPr lvl="0"/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نبات اللبلاب </a:t>
            </a:r>
            <a:r>
              <a:rPr sz="2400" b="1" i="1" u="none" strike="noStrike">
                <a:solidFill>
                  <a:srgbClr val="7030A0"/>
                </a:solidFill>
                <a:latin typeface="Trebuchet MS"/>
              </a:rPr>
              <a:t>Hedra</a:t>
            </a:r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 </a:t>
            </a:r>
            <a:r>
              <a:rPr sz="2400" b="1" i="1" u="none" strike="noStrike">
                <a:solidFill>
                  <a:srgbClr val="7030A0"/>
                </a:solidFill>
                <a:latin typeface="Trebuchet MS"/>
              </a:rPr>
              <a:t>helix</a:t>
            </a:r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               </a:t>
            </a:r>
          </a:p>
          <a:p>
            <a:pPr lvl="0"/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الفصيلة  الأرالية                       Araliaceae</a:t>
            </a:r>
          </a:p>
          <a:p>
            <a:pPr lvl="0">
              <a:buNone/>
            </a:pPr>
            <a:r>
              <a:rPr>
                <a:latin typeface="Trebuchet MS"/>
              </a:rPr>
              <a:t> </a:t>
            </a:r>
          </a:p>
          <a:p>
            <a:pPr lvl="0"/>
            <a:endParaRPr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84225" y="3571875"/>
            <a:ext cx="2870200" cy="2614612"/>
          </a:xfrm>
          <a:prstGeom prst="rect">
            <a:avLst/>
          </a:prstGeom>
          <a:noFill/>
        </p:spPr>
      </p:pic>
      <p:pic>
        <p:nvPicPr>
          <p:cNvPr id="5" name="صورة 4"/>
          <p:cNvPicPr/>
          <p:nvPr/>
        </p:nvPicPr>
        <p:blipFill>
          <a:blip r:embed="rId4"/>
          <a:srcRect l="59602" t="39273" r="13288" b="38911"/>
          <a:stretch>
            <a:fillRect/>
          </a:stretch>
        </p:blipFill>
        <p:spPr>
          <a:xfrm>
            <a:off x="3998912" y="3643312"/>
            <a:ext cx="3829050" cy="2643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187325"/>
            <a:ext cx="8027987" cy="719137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r"/>
            <a:r>
              <a:rPr sz="3100" b="1" i="0" u="sng" strike="noStrike">
                <a:latin typeface="Trebuchet MS"/>
              </a:rPr>
              <a:t>نبات اللبلاب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141287" y="1608137"/>
            <a:ext cx="7929563" cy="496252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marL="0" lvl="0" indent="0">
              <a:buNone/>
            </a:pPr>
            <a:r>
              <a:rPr>
                <a:latin typeface="Trebuchet MS"/>
              </a:rPr>
              <a:t> </a:t>
            </a:r>
          </a:p>
          <a:p>
            <a:pPr lvl="0"/>
            <a:endParaRPr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690687" y="1195387"/>
            <a:ext cx="5399088" cy="403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319087"/>
            <a:ext cx="8072437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/>
          <a:lstStyle/>
          <a:p>
            <a:pPr lvl="0" algn="r"/>
            <a:r>
              <a:rPr sz="3100" b="1" i="0" u="sng" strike="noStrike">
                <a:latin typeface="Trebuchet MS"/>
              </a:rPr>
              <a:t>نبات البيغونيا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141287" y="1608137"/>
            <a:ext cx="7929563" cy="4962525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sz="2400" b="1" i="0" u="none" strike="noStrike">
                <a:solidFill>
                  <a:srgbClr val="7030A0"/>
                </a:solidFill>
                <a:latin typeface="Trebuchet MS"/>
              </a:rPr>
              <a:t>               </a:t>
            </a:r>
          </a:p>
          <a:p>
            <a:pPr lvl="0">
              <a:buNone/>
            </a:pPr>
            <a:r>
              <a:rPr>
                <a:latin typeface="Trebuchet MS"/>
              </a:rPr>
              <a:t> </a:t>
            </a:r>
          </a:p>
          <a:p>
            <a:pPr lvl="0"/>
            <a:endParaRPr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546225" y="1760537"/>
            <a:ext cx="5688012" cy="4475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641350"/>
            <a:ext cx="8072437" cy="822325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normAutofit fontScale="90000"/>
          </a:bodyPr>
          <a:lstStyle/>
          <a:p>
            <a:pPr lvl="0" algn="r"/>
            <a:r>
              <a:rPr>
                <a:latin typeface="Trebuchet MS"/>
              </a:rPr>
              <a:t> </a:t>
            </a:r>
            <a:r>
              <a:rPr sz="3100" b="1" i="0" u="sng" strike="noStrike">
                <a:latin typeface="Trebuchet MS"/>
              </a:rPr>
              <a:t>التمرين(3): البللورات الإبرية عند نبات المكحلة </a:t>
            </a:r>
            <a:r>
              <a:t/>
            </a:r>
            <a:br/>
            <a:endParaRPr/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98475" y="1355725"/>
            <a:ext cx="7239000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b="1" i="1" u="none" strike="noStrike">
                <a:latin typeface="Trebuchet MS"/>
              </a:rPr>
              <a:t> </a:t>
            </a:r>
            <a:r>
              <a:rPr b="1" i="0" u="none" strike="noStrike">
                <a:solidFill>
                  <a:srgbClr val="7030A0"/>
                </a:solidFill>
                <a:latin typeface="Trebuchet MS"/>
              </a:rPr>
              <a:t>نبات المكحلة </a:t>
            </a:r>
            <a:r>
              <a:rPr b="1" i="1" u="none" strike="noStrike">
                <a:solidFill>
                  <a:srgbClr val="7030A0"/>
                </a:solidFill>
                <a:latin typeface="Trebuchet MS"/>
              </a:rPr>
              <a:t>Zebrina</a:t>
            </a:r>
            <a:r>
              <a:rPr b="1" i="0" u="none" strike="noStrike">
                <a:solidFill>
                  <a:srgbClr val="7030A0"/>
                </a:solidFill>
                <a:latin typeface="Trebuchet MS"/>
              </a:rPr>
              <a:t> </a:t>
            </a:r>
            <a:r>
              <a:rPr b="1" i="1" u="none" strike="noStrike">
                <a:solidFill>
                  <a:srgbClr val="7030A0"/>
                </a:solidFill>
                <a:latin typeface="Trebuchet MS"/>
              </a:rPr>
              <a:t>pendula</a:t>
            </a:r>
            <a:r>
              <a:rPr b="1" i="0" u="none" strike="noStrike">
                <a:solidFill>
                  <a:srgbClr val="7030A0"/>
                </a:solidFill>
                <a:latin typeface="Trebuchet MS"/>
              </a:rPr>
              <a:t>                  </a:t>
            </a:r>
          </a:p>
          <a:p>
            <a:pPr lvl="0"/>
            <a:r>
              <a:rPr b="1" i="0" u="none" strike="noStrike">
                <a:solidFill>
                  <a:srgbClr val="7030A0"/>
                </a:solidFill>
                <a:latin typeface="Trebuchet MS"/>
              </a:rPr>
              <a:t>الفصيلة                               Commelinaceae</a:t>
            </a:r>
            <a:r>
              <a:rPr b="1" i="1" u="none" strike="noStrike">
                <a:solidFill>
                  <a:srgbClr val="7030A0"/>
                </a:solidFill>
                <a:latin typeface="Trebuchet MS"/>
              </a:rPr>
              <a:t>  </a:t>
            </a:r>
          </a:p>
          <a:p>
            <a:pPr lvl="0">
              <a:buNone/>
            </a:pPr>
            <a:r>
              <a:rPr>
                <a:solidFill>
                  <a:srgbClr val="7030A0"/>
                </a:solidFill>
                <a:latin typeface="Trebuchet MS"/>
              </a:rPr>
              <a:t> </a:t>
            </a:r>
          </a:p>
          <a:p>
            <a:pPr lvl="0">
              <a:buNone/>
            </a:pPr>
            <a:endParaRPr>
              <a:solidFill>
                <a:srgbClr val="7030A0"/>
              </a:solidFill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 l="-2192" t="18269" r="70906" b="54946"/>
          <a:stretch>
            <a:fillRect/>
          </a:stretch>
        </p:blipFill>
        <p:spPr>
          <a:xfrm>
            <a:off x="2212975" y="2641600"/>
            <a:ext cx="3786187" cy="3300412"/>
          </a:xfrm>
          <a:prstGeom prst="rect">
            <a:avLst/>
          </a:prstGeom>
          <a:noFill/>
          <a:ln w="9525">
            <a:solidFill>
              <a:srgbClr val="00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 txBox="1">
            <a:spLocks noGrp="1"/>
          </p:cNvSpPr>
          <p:nvPr>
            <p:ph type="title"/>
          </p:nvPr>
        </p:nvSpPr>
        <p:spPr>
          <a:xfrm>
            <a:off x="0" y="498475"/>
            <a:ext cx="8072437" cy="1143000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normAutofit fontScale="90000"/>
          </a:bodyPr>
          <a:lstStyle/>
          <a:p>
            <a:pPr lvl="0" algn="r"/>
            <a:r>
              <a:rPr>
                <a:latin typeface="Trebuchet MS"/>
              </a:rPr>
              <a:t> </a:t>
            </a:r>
            <a:r>
              <a:rPr sz="2800">
                <a:latin typeface="Trebuchet MS"/>
              </a:rPr>
              <a:t>      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دراسة</a:t>
            </a:r>
            <a:r>
              <a:rPr sz="32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البلورات</a:t>
            </a:r>
            <a:r>
              <a:rPr sz="32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العنقودية</a:t>
            </a:r>
            <a:r>
              <a:rPr sz="32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لكربونات</a:t>
            </a:r>
            <a:r>
              <a:rPr sz="3200" b="1" i="0" u="sng" strike="noStrike">
                <a:solidFill>
                  <a:srgbClr val="7030A0"/>
                </a:solidFill>
                <a:latin typeface="Andalus"/>
              </a:rPr>
              <a:t> </a:t>
            </a:r>
            <a:r>
              <a:rPr sz="3200" b="1" i="0" u="sng" strike="noStrike">
                <a:solidFill>
                  <a:srgbClr val="7030A0"/>
                </a:solidFill>
                <a:latin typeface="Trebuchet MS"/>
              </a:rPr>
              <a:t>الكالسيوم</a:t>
            </a:r>
            <a:r>
              <a:t/>
            </a:r>
            <a:br/>
            <a:r>
              <a:rPr sz="3100" b="1" i="0" u="sng" strike="noStrike">
                <a:latin typeface="Trebuchet MS"/>
              </a:rPr>
              <a:t>التمرين(4) البلورات المعلقة( الكيس المتحجر ) عند نبات تين المطاط </a:t>
            </a:r>
          </a:p>
        </p:txBody>
      </p:sp>
      <p:sp>
        <p:nvSpPr>
          <p:cNvPr id="3" name="عنصر نائب للنص 2"/>
          <p:cNvSpPr txBox="1">
            <a:spLocks noGrp="1"/>
          </p:cNvSpPr>
          <p:nvPr>
            <p:ph type="body" idx="1"/>
          </p:nvPr>
        </p:nvSpPr>
        <p:spPr>
          <a:xfrm>
            <a:off x="457200" y="1608137"/>
            <a:ext cx="7239000" cy="4845050"/>
          </a:xfrm>
          <a:prstGeom prst="rect">
            <a:avLst/>
          </a:prstGeom>
          <a:noFill/>
          <a:ln>
            <a:noFill/>
          </a:ln>
        </p:spPr>
        <p:txBody>
          <a:bodyPr wrap="square" anchor="t"/>
          <a:lstStyle/>
          <a:p>
            <a:pPr lvl="0"/>
            <a:r>
              <a:rPr b="1" i="1" u="none" strike="noStrike">
                <a:latin typeface="Trebuchet MS"/>
              </a:rPr>
              <a:t> </a:t>
            </a:r>
            <a:r>
              <a:rPr sz="3200" b="1" i="0" u="none" strike="noStrike">
                <a:solidFill>
                  <a:srgbClr val="FF0000"/>
                </a:solidFill>
                <a:latin typeface="Trebuchet MS"/>
              </a:rPr>
              <a:t>نبات</a:t>
            </a:r>
            <a:r>
              <a:rPr sz="3200">
                <a:solidFill>
                  <a:srgbClr val="FF0000"/>
                </a:solidFill>
                <a:latin typeface="Arial"/>
              </a:rPr>
              <a:t> </a:t>
            </a:r>
            <a:r>
              <a:rPr sz="3200" b="1" i="0" u="none" strike="noStrike">
                <a:solidFill>
                  <a:srgbClr val="FF0000"/>
                </a:solidFill>
                <a:latin typeface="Trebuchet MS"/>
              </a:rPr>
              <a:t>تين</a:t>
            </a:r>
            <a:r>
              <a:rPr sz="3200" b="1" i="0" u="none" strike="noStrike">
                <a:solidFill>
                  <a:srgbClr val="FF0000"/>
                </a:solidFill>
                <a:latin typeface="Arial"/>
              </a:rPr>
              <a:t> </a:t>
            </a:r>
            <a:r>
              <a:rPr sz="3200" b="1" i="0" u="none" strike="noStrike">
                <a:solidFill>
                  <a:srgbClr val="FF0000"/>
                </a:solidFill>
                <a:latin typeface="Trebuchet MS"/>
              </a:rPr>
              <a:t>المطاط</a:t>
            </a:r>
            <a:r>
              <a:rPr sz="3200" b="1" i="0" u="none" strike="noStrike">
                <a:solidFill>
                  <a:srgbClr val="FF0000"/>
                </a:solidFill>
                <a:latin typeface="Arial"/>
              </a:rPr>
              <a:t>              </a:t>
            </a:r>
            <a:r>
              <a:rPr sz="3200" b="1" i="1" u="none" strike="noStrike">
                <a:solidFill>
                  <a:srgbClr val="FF0000"/>
                </a:solidFill>
                <a:latin typeface="Arial"/>
              </a:rPr>
              <a:t>Ficus elastica</a:t>
            </a:r>
            <a:r>
              <a:rPr sz="3200" b="1" i="1" u="none" strike="noStrike">
                <a:solidFill>
                  <a:srgbClr val="7030A0"/>
                </a:solidFill>
                <a:latin typeface="Arial"/>
              </a:rPr>
              <a:t> </a:t>
            </a:r>
            <a:r>
              <a:rPr sz="3200" b="1" i="0" u="none" strike="noStrike">
                <a:solidFill>
                  <a:srgbClr val="7030A0"/>
                </a:solidFill>
                <a:latin typeface="Arial"/>
              </a:rPr>
              <a:t>  </a:t>
            </a:r>
          </a:p>
          <a:p>
            <a:pPr lvl="0"/>
            <a:r>
              <a:rPr sz="3200" b="1" i="0" u="none" strike="noStrike">
                <a:solidFill>
                  <a:srgbClr val="FF0000"/>
                </a:solidFill>
                <a:latin typeface="Trebuchet MS"/>
              </a:rPr>
              <a:t>الفصيلة</a:t>
            </a:r>
            <a:r>
              <a:rPr sz="3200" b="1" i="0" u="none" strike="noStrike">
                <a:solidFill>
                  <a:srgbClr val="FF0000"/>
                </a:solidFill>
                <a:latin typeface="Arial"/>
              </a:rPr>
              <a:t> </a:t>
            </a:r>
            <a:r>
              <a:rPr sz="3200" b="1" i="0" u="none" strike="noStrike">
                <a:solidFill>
                  <a:srgbClr val="FF0000"/>
                </a:solidFill>
                <a:latin typeface="Trebuchet MS"/>
              </a:rPr>
              <a:t>التوتية</a:t>
            </a:r>
            <a:r>
              <a:rPr sz="3200" b="1" i="0" u="none" strike="noStrike">
                <a:solidFill>
                  <a:srgbClr val="FF0000"/>
                </a:solidFill>
                <a:latin typeface="Arial"/>
              </a:rPr>
              <a:t>                       Moraceae</a:t>
            </a:r>
          </a:p>
          <a:p>
            <a:pPr lvl="0">
              <a:buNone/>
            </a:pPr>
            <a:r>
              <a:rPr>
                <a:latin typeface="Trebuchet MS"/>
              </a:rPr>
              <a:t> </a:t>
            </a:r>
          </a:p>
          <a:p>
            <a:pPr lvl="0">
              <a:buNone/>
            </a:pPr>
            <a:endParaRPr>
              <a:latin typeface="Trebuchet MS"/>
            </a:endParaRPr>
          </a:p>
        </p:txBody>
      </p:sp>
      <p:pic>
        <p:nvPicPr>
          <p:cNvPr id="4" name="صورة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41287" y="2927350"/>
            <a:ext cx="4352925" cy="328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صورة 4"/>
          <p:cNvPicPr/>
          <p:nvPr/>
        </p:nvPicPr>
        <p:blipFill>
          <a:blip r:embed="rId4"/>
          <a:srcRect l="14234" t="39730" r="40693" b="29983"/>
          <a:stretch>
            <a:fillRect/>
          </a:stretch>
        </p:blipFill>
        <p:spPr>
          <a:xfrm>
            <a:off x="4786312" y="2998787"/>
            <a:ext cx="3214688" cy="3143250"/>
          </a:xfrm>
          <a:prstGeom prst="rect">
            <a:avLst/>
          </a:prstGeom>
          <a:noFill/>
          <a:ln w="6350">
            <a:solidFill>
              <a:srgbClr val="000000"/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4070350" y="3786187"/>
            <a:ext cx="1200150" cy="285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marL="0" lvl="0" indent="0" algn="r">
              <a:lnSpc>
                <a:spcPct val="100000"/>
              </a:lnSpc>
              <a:buNone/>
            </a:pP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جسم</a:t>
            </a:r>
            <a:r>
              <a:rPr sz="1800" b="1" i="0" u="none" strike="noStrike" baseline="0">
                <a:solidFill>
                  <a:srgbClr val="7030A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البلورة</a:t>
            </a:r>
          </a:p>
        </p:txBody>
      </p:sp>
      <p:sp>
        <p:nvSpPr>
          <p:cNvPr id="7" name="مربع نص 6"/>
          <p:cNvSpPr txBox="1"/>
          <p:nvPr/>
        </p:nvSpPr>
        <p:spPr>
          <a:xfrm flipH="1">
            <a:off x="4070350" y="4168775"/>
            <a:ext cx="1187450" cy="258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marL="0" lvl="0" indent="0" algn="r">
              <a:lnSpc>
                <a:spcPct val="100000"/>
              </a:lnSpc>
              <a:buNone/>
            </a:pPr>
            <a:r>
              <a:rPr sz="1800" b="1" i="0" u="none" strike="noStrike" baseline="0">
                <a:solidFill>
                  <a:srgbClr val="7030A0"/>
                </a:solidFill>
                <a:latin typeface="Arial"/>
              </a:rPr>
              <a:t> 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خلية</a:t>
            </a:r>
            <a:r>
              <a:rPr sz="1800" b="1" i="0" u="none" strike="noStrike" baseline="0">
                <a:solidFill>
                  <a:srgbClr val="7030A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مفرزة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4070350" y="3284537"/>
            <a:ext cx="1214437" cy="3571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marL="0" lvl="0" indent="0" algn="r">
              <a:lnSpc>
                <a:spcPct val="100000"/>
              </a:lnSpc>
              <a:buNone/>
            </a:pPr>
            <a:r>
              <a:rPr sz="1800" b="0" i="0" u="none" strike="noStrike" baseline="0">
                <a:solidFill>
                  <a:srgbClr val="00000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عنق</a:t>
            </a:r>
            <a:r>
              <a:rPr sz="1800" b="1" i="0" u="none" strike="noStrike" baseline="0">
                <a:solidFill>
                  <a:srgbClr val="7030A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البلورة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7715250" y="4572000"/>
            <a:ext cx="1427162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marL="0" lvl="0" indent="0" algn="r">
              <a:lnSpc>
                <a:spcPct val="100000"/>
              </a:lnSpc>
              <a:buNone/>
            </a:pPr>
            <a:r>
              <a:rPr sz="1800" b="0" i="0" u="none" strike="noStrike" baseline="0">
                <a:solidFill>
                  <a:srgbClr val="00000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النسيج</a:t>
            </a:r>
            <a:r>
              <a:rPr sz="1800" b="1" i="0" u="none" strike="noStrike" baseline="0">
                <a:solidFill>
                  <a:srgbClr val="7030A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المتوسط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7715250" y="3429000"/>
            <a:ext cx="1427162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</a:ln>
        </p:spPr>
        <p:txBody>
          <a:bodyPr wrap="square" anchor="t"/>
          <a:lstStyle/>
          <a:p>
            <a:pPr marL="0" lvl="0" indent="0" algn="r">
              <a:lnSpc>
                <a:spcPct val="100000"/>
              </a:lnSpc>
              <a:buNone/>
            </a:pPr>
            <a:r>
              <a:rPr sz="1800" b="0" i="0" u="none" strike="noStrike" baseline="0">
                <a:solidFill>
                  <a:srgbClr val="000000"/>
                </a:solidFill>
                <a:latin typeface="Arial"/>
              </a:rPr>
              <a:t> </a:t>
            </a:r>
            <a:r>
              <a:rPr sz="1800" b="0" i="0" u="none" strike="noStrike" baseline="0">
                <a:solidFill>
                  <a:srgbClr val="000000"/>
                </a:solidFill>
                <a:latin typeface="Trebuchet MS"/>
              </a:rPr>
              <a:t>ا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لبشرة</a:t>
            </a:r>
            <a:r>
              <a:rPr sz="1800" b="1" i="0" u="none" strike="noStrike" baseline="0">
                <a:solidFill>
                  <a:srgbClr val="7030A0"/>
                </a:solidFill>
                <a:latin typeface="Arial"/>
              </a:rPr>
              <a:t> </a:t>
            </a:r>
            <a:r>
              <a:rPr sz="1800" b="1" i="0" u="none" strike="noStrike" baseline="0">
                <a:solidFill>
                  <a:srgbClr val="7030A0"/>
                </a:solidFill>
                <a:latin typeface="Trebuchet MS"/>
              </a:rPr>
              <a:t>مضاعفة</a:t>
            </a:r>
            <a:r>
              <a:rPr sz="1800" b="0" i="0" u="none" strike="noStrike" baseline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وافر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عرض على الشاشة (3:4)‏</PresentationFormat>
  <Paragraphs>59</Paragraphs>
  <Slides>11</Slides>
  <Notes>11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وافر</vt:lpstr>
      <vt:lpstr>                         المواد المتبلورة    </vt:lpstr>
      <vt:lpstr>المواد المتبلورة</vt:lpstr>
      <vt:lpstr>أشكال البللورات في الخلايا النباتية</vt:lpstr>
      <vt:lpstr> دراسة الأشكال المختلفة لبلورات حماضات الكالسيوم  التمرين (1): البللورات الموشورية عند الأوراق الحرشفية للبصل</vt:lpstr>
      <vt:lpstr> التمرين(2):البللورات النجمية والموشورية  عند نبات اللبلاب أو نبات البيغونيا</vt:lpstr>
      <vt:lpstr>نبات اللبلاب</vt:lpstr>
      <vt:lpstr>نبات البيغونيا</vt:lpstr>
      <vt:lpstr> التمرين(3): البللورات الإبرية عند نبات المكحلة  </vt:lpstr>
      <vt:lpstr>        دراسة البلورات العنقودية لكربونات الكالسيوم التمرين(4) البلورات المعلقة( الكيس المتحجر ) عند نبات تين المطاط </vt:lpstr>
      <vt:lpstr>نبات تين المطاط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المواد المتبلورة    </dc:title>
  <dc:creator>Hp</dc:creator>
  <cp:lastModifiedBy>Hp</cp:lastModifiedBy>
  <cp:revision>1</cp:revision>
  <dcterms:modified xsi:type="dcterms:W3CDTF">2015-03-24T21:36:05Z</dcterms:modified>
</cp:coreProperties>
</file>