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9" r:id="rId4"/>
    <p:sldId id="263" r:id="rId5"/>
    <p:sldId id="258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3190" autoAdjust="0"/>
  </p:normalViewPr>
  <p:slideViewPr>
    <p:cSldViewPr>
      <p:cViewPr>
        <p:scale>
          <a:sx n="61" d="100"/>
          <a:sy n="61" d="100"/>
        </p:scale>
        <p:origin x="-1608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533916F-EF34-4343-A96D-83BE2FA8A2D7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7F1C5-7971-4560-89BA-923902EE623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7/15/2016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plus.google.com/111104094095887794572" TargetMode="External"/><Relationship Id="rId3" Type="http://schemas.openxmlformats.org/officeDocument/2006/relationships/image" Target="../media/image3.png"/><Relationship Id="rId7" Type="http://schemas.openxmlformats.org/officeDocument/2006/relationships/image" Target="../media/image5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twitter.com/ompestcontrol" TargetMode="External"/><Relationship Id="rId11" Type="http://schemas.openxmlformats.org/officeDocument/2006/relationships/image" Target="../media/image7.png"/><Relationship Id="rId5" Type="http://schemas.openxmlformats.org/officeDocument/2006/relationships/image" Target="../media/image4.gif"/><Relationship Id="rId10" Type="http://schemas.openxmlformats.org/officeDocument/2006/relationships/hyperlink" Target="https://www.linkedin.com/in/ompestcontrol" TargetMode="External"/><Relationship Id="rId4" Type="http://schemas.openxmlformats.org/officeDocument/2006/relationships/hyperlink" Target="https://www.facebook.com/ompest/" TargetMode="External"/><Relationship Id="rId9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nkedin.com/in/ompestcontrol" TargetMode="External"/><Relationship Id="rId3" Type="http://schemas.openxmlformats.org/officeDocument/2006/relationships/image" Target="../media/image4.gif"/><Relationship Id="rId7" Type="http://schemas.openxmlformats.org/officeDocument/2006/relationships/image" Target="../media/image6.png"/><Relationship Id="rId2" Type="http://schemas.openxmlformats.org/officeDocument/2006/relationships/hyperlink" Target="https://www.facebook.com/ompest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plus.google.com/111104094095887794572" TargetMode="External"/><Relationship Id="rId11" Type="http://schemas.openxmlformats.org/officeDocument/2006/relationships/hyperlink" Target="http://www.cbnb-magnets.com/" TargetMode="External"/><Relationship Id="rId5" Type="http://schemas.openxmlformats.org/officeDocument/2006/relationships/image" Target="../media/image5.gif"/><Relationship Id="rId10" Type="http://schemas.openxmlformats.org/officeDocument/2006/relationships/image" Target="../media/image3.png"/><Relationship Id="rId4" Type="http://schemas.openxmlformats.org/officeDocument/2006/relationships/hyperlink" Target="https://twitter.com/ompestcontrol" TargetMode="External"/><Relationship Id="rId9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Untitl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47800"/>
            <a:ext cx="9144000" cy="4724400"/>
          </a:xfrm>
          <a:prstGeom prst="rect">
            <a:avLst/>
          </a:prstGeom>
        </p:spPr>
      </p:pic>
      <p:pic>
        <p:nvPicPr>
          <p:cNvPr id="12" name="Picture 11" descr="ompestlogo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04800"/>
            <a:ext cx="5714286" cy="888889"/>
          </a:xfrm>
          <a:prstGeom prst="rect">
            <a:avLst/>
          </a:prstGeom>
        </p:spPr>
      </p:pic>
      <p:pic>
        <p:nvPicPr>
          <p:cNvPr id="14" name="Picture 13" descr="facebook.gif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05600" y="6268327"/>
            <a:ext cx="640104" cy="589673"/>
          </a:xfrm>
          <a:prstGeom prst="rect">
            <a:avLst/>
          </a:prstGeom>
        </p:spPr>
      </p:pic>
      <p:pic>
        <p:nvPicPr>
          <p:cNvPr id="15" name="Picture 14" descr="twitter1.gif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61296" y="6248400"/>
            <a:ext cx="609599" cy="603740"/>
          </a:xfrm>
          <a:prstGeom prst="rect">
            <a:avLst/>
          </a:prstGeom>
        </p:spPr>
      </p:pic>
      <p:pic>
        <p:nvPicPr>
          <p:cNvPr id="16" name="Picture 15" descr="80-google-plus-512.png">
            <a:hlinkClick r:id="rId8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848600" y="6248400"/>
            <a:ext cx="630390" cy="555676"/>
          </a:xfrm>
          <a:prstGeom prst="rect">
            <a:avLst/>
          </a:prstGeom>
        </p:spPr>
      </p:pic>
      <p:pic>
        <p:nvPicPr>
          <p:cNvPr id="17" name="Picture 16" descr="linkedin-c9eac0423f92e42482094fb799522d78.png">
            <a:hlinkClick r:id="rId10"/>
          </p:cNvPr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8458200" y="6248400"/>
            <a:ext cx="609600" cy="609600"/>
          </a:xfrm>
          <a:prstGeom prst="rect">
            <a:avLst/>
          </a:prstGeom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re-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52401"/>
            <a:ext cx="3962400" cy="25145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 descr="re-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3400" y="152400"/>
            <a:ext cx="4572000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9" descr="Ant Repellen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800350"/>
            <a:ext cx="9144000" cy="405765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ndustrail-pest-contro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983520"/>
            <a:ext cx="9144000" cy="3874480"/>
          </a:xfrm>
          <a:prstGeom prst="rect">
            <a:avLst/>
          </a:prstGeom>
        </p:spPr>
      </p:pic>
      <p:pic>
        <p:nvPicPr>
          <p:cNvPr id="5" name="Picture 4" descr="Bee Repelle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495800" cy="2971800"/>
          </a:xfrm>
          <a:prstGeom prst="rect">
            <a:avLst/>
          </a:prstGeom>
        </p:spPr>
      </p:pic>
      <p:pic>
        <p:nvPicPr>
          <p:cNvPr id="9" name="Picture 8" descr="Cockrach Repellen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5800" y="0"/>
            <a:ext cx="4648200" cy="29718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Masquito Repellen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638799"/>
          </a:xfrm>
          <a:prstGeom prst="rect">
            <a:avLst/>
          </a:prstGeom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04800" y="5715000"/>
            <a:ext cx="8839200" cy="1138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indent="45720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I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n order to avoid these pests a professional pest control service is very much essential.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Basing on this emerging need there are so many </a:t>
            </a:r>
            <a:r>
              <a:rPr kumimoji="0" lang="en-US" sz="1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best pest control companies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are in the market in order to save you from the harmful effects of </a:t>
            </a:r>
            <a:r>
              <a:rPr lang="en-US" sz="1600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pests. </a:t>
            </a:r>
            <a:r>
              <a:rPr lang="en-US" sz="1600" i="1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OM PEST Control &amp; Co</a:t>
            </a:r>
            <a:r>
              <a:rPr lang="en-US" sz="1600" i="1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.</a:t>
            </a:r>
            <a:r>
              <a:rPr lang="en-US" sz="1600" dirty="0" smtClean="0">
                <a:latin typeface="Bookman Old Style" pitchFamily="18" charset="0"/>
                <a:ea typeface="Times New Roman" pitchFamily="18" charset="0"/>
                <a:cs typeface="Times New Roman" pitchFamily="18" charset="0"/>
              </a:rPr>
              <a:t> is one of them &amp; most popular also.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termite-dimo-pest-contro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8000"/>
            <a:ext cx="9144000" cy="3810000"/>
          </a:xfrm>
          <a:prstGeom prst="rect">
            <a:avLst/>
          </a:prstGeom>
        </p:spPr>
      </p:pic>
      <p:pic>
        <p:nvPicPr>
          <p:cNvPr id="5" name="Picture 4" descr="Rat Repellen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648200" cy="3048000"/>
          </a:xfrm>
          <a:prstGeom prst="rect">
            <a:avLst/>
          </a:prstGeom>
        </p:spPr>
      </p:pic>
      <p:pic>
        <p:nvPicPr>
          <p:cNvPr id="6" name="Picture 5" descr="Snake Repellent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48200" y="0"/>
            <a:ext cx="4495800" cy="304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facebook.gif">
            <a:hlinkClick r:id="rId2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6172201"/>
            <a:ext cx="716304" cy="685800"/>
          </a:xfrm>
          <a:prstGeom prst="rect">
            <a:avLst/>
          </a:prstGeom>
        </p:spPr>
      </p:pic>
      <p:pic>
        <p:nvPicPr>
          <p:cNvPr id="9" name="Picture 8" descr="twitter1.gif">
            <a:hlinkClick r:id="rId4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10000" y="6172200"/>
            <a:ext cx="685799" cy="685800"/>
          </a:xfrm>
          <a:prstGeom prst="rect">
            <a:avLst/>
          </a:prstGeom>
        </p:spPr>
      </p:pic>
      <p:pic>
        <p:nvPicPr>
          <p:cNvPr id="10" name="Picture 9" descr="80-google-plus-512.png">
            <a:hlinkClick r:id="rId6"/>
          </p:cNvPr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4495800" y="6172200"/>
            <a:ext cx="630390" cy="631876"/>
          </a:xfrm>
          <a:prstGeom prst="rect">
            <a:avLst/>
          </a:prstGeom>
        </p:spPr>
      </p:pic>
      <p:pic>
        <p:nvPicPr>
          <p:cNvPr id="11" name="Picture 10" descr="linkedin-c9eac0423f92e42482094fb799522d78.png">
            <a:hlinkClick r:id="rId8"/>
          </p:cNvPr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5181600" y="6172200"/>
            <a:ext cx="609600" cy="609600"/>
          </a:xfrm>
          <a:prstGeom prst="rect">
            <a:avLst/>
          </a:prstGeom>
        </p:spPr>
      </p:pic>
      <p:pic>
        <p:nvPicPr>
          <p:cNvPr id="16" name="Picture 15" descr="ompestlogo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068" y="28136"/>
            <a:ext cx="5714286" cy="888889"/>
          </a:xfrm>
          <a:prstGeom prst="rect">
            <a:avLst/>
          </a:prstGeom>
        </p:spPr>
      </p:pic>
      <p:sp>
        <p:nvSpPr>
          <p:cNvPr id="12" name="Flowchart: Multidocument 11"/>
          <p:cNvSpPr/>
          <p:nvPr/>
        </p:nvSpPr>
        <p:spPr>
          <a:xfrm>
            <a:off x="609600" y="1828800"/>
            <a:ext cx="4800600" cy="4800600"/>
          </a:xfrm>
          <a:prstGeom prst="flowChartMultidocument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 dirty="0" smtClean="0">
              <a:solidFill>
                <a:srgbClr val="FFFF00"/>
              </a:solidFill>
              <a:latin typeface="Bell MT" pitchFamily="18" charset="0"/>
            </a:endParaRPr>
          </a:p>
          <a:p>
            <a:r>
              <a:rPr lang="en-US" b="1" dirty="0" smtClean="0">
                <a:solidFill>
                  <a:srgbClr val="FFFF00"/>
                </a:solidFill>
                <a:latin typeface="Bell MT" pitchFamily="18" charset="0"/>
              </a:rPr>
              <a:t>OM </a:t>
            </a:r>
            <a:r>
              <a:rPr lang="en-US" b="1" dirty="0" smtClean="0">
                <a:solidFill>
                  <a:srgbClr val="FFFF00"/>
                </a:solidFill>
                <a:latin typeface="Bell MT" pitchFamily="18" charset="0"/>
              </a:rPr>
              <a:t>PEST CONTROL &amp; Co.</a:t>
            </a:r>
          </a:p>
          <a:p>
            <a:r>
              <a:rPr lang="en-US" b="1" dirty="0" smtClean="0">
                <a:solidFill>
                  <a:srgbClr val="FFFF00"/>
                </a:solidFill>
                <a:latin typeface="Bell MT" pitchFamily="18" charset="0"/>
              </a:rPr>
              <a:t>H.O </a:t>
            </a:r>
            <a:r>
              <a:rPr lang="en-US" b="1" dirty="0" smtClean="0">
                <a:solidFill>
                  <a:srgbClr val="FFFF00"/>
                </a:solidFill>
                <a:latin typeface="Bell MT" pitchFamily="18" charset="0"/>
              </a:rPr>
              <a:t>Address</a:t>
            </a:r>
          </a:p>
          <a:p>
            <a:r>
              <a:rPr lang="en-US" b="1" dirty="0" smtClean="0">
                <a:solidFill>
                  <a:srgbClr val="FFFF00"/>
                </a:solidFill>
                <a:latin typeface="Bell MT" pitchFamily="18" charset="0"/>
              </a:rPr>
              <a:t>Old LIC </a:t>
            </a:r>
            <a:r>
              <a:rPr lang="en-US" b="1" dirty="0" err="1" smtClean="0">
                <a:solidFill>
                  <a:srgbClr val="FFFF00"/>
                </a:solidFill>
                <a:latin typeface="Bell MT" pitchFamily="18" charset="0"/>
              </a:rPr>
              <a:t>Bulding</a:t>
            </a:r>
            <a:r>
              <a:rPr lang="en-US" b="1" dirty="0" smtClean="0">
                <a:solidFill>
                  <a:srgbClr val="FFFF00"/>
                </a:solidFill>
                <a:latin typeface="Bell MT" pitchFamily="18" charset="0"/>
              </a:rPr>
              <a:t>, Ground Floor </a:t>
            </a:r>
            <a:br>
              <a:rPr lang="en-US" b="1" dirty="0" smtClean="0">
                <a:solidFill>
                  <a:srgbClr val="FFFF00"/>
                </a:solidFill>
                <a:latin typeface="Bell MT" pitchFamily="18" charset="0"/>
              </a:rPr>
            </a:br>
            <a:r>
              <a:rPr lang="en-US" b="1" dirty="0" err="1" smtClean="0">
                <a:solidFill>
                  <a:srgbClr val="FFFF00"/>
                </a:solidFill>
                <a:latin typeface="Bell MT" pitchFamily="18" charset="0"/>
              </a:rPr>
              <a:t>Barbil</a:t>
            </a:r>
            <a:r>
              <a:rPr lang="en-US" b="1" dirty="0" smtClean="0">
                <a:solidFill>
                  <a:srgbClr val="FFFF00"/>
                </a:solidFill>
                <a:latin typeface="Bell MT" pitchFamily="18" charset="0"/>
              </a:rPr>
              <a:t> Dist- </a:t>
            </a:r>
            <a:r>
              <a:rPr lang="en-US" b="1" dirty="0" err="1" smtClean="0">
                <a:solidFill>
                  <a:srgbClr val="FFFF00"/>
                </a:solidFill>
                <a:latin typeface="Bell MT" pitchFamily="18" charset="0"/>
              </a:rPr>
              <a:t>Keonjhar</a:t>
            </a:r>
            <a:r>
              <a:rPr lang="en-US" b="1" dirty="0" smtClean="0">
                <a:solidFill>
                  <a:srgbClr val="FFFF00"/>
                </a:solidFill>
                <a:latin typeface="Bell MT" pitchFamily="18" charset="0"/>
              </a:rPr>
              <a:t/>
            </a:r>
            <a:br>
              <a:rPr lang="en-US" b="1" dirty="0" smtClean="0">
                <a:solidFill>
                  <a:srgbClr val="FFFF00"/>
                </a:solidFill>
                <a:latin typeface="Bell MT" pitchFamily="18" charset="0"/>
              </a:rPr>
            </a:br>
            <a:r>
              <a:rPr lang="en-US" b="1" dirty="0" err="1" smtClean="0">
                <a:solidFill>
                  <a:srgbClr val="FFFF00"/>
                </a:solidFill>
                <a:latin typeface="Bell MT" pitchFamily="18" charset="0"/>
              </a:rPr>
              <a:t>Odisha</a:t>
            </a:r>
            <a:r>
              <a:rPr lang="en-US" b="1" dirty="0" smtClean="0">
                <a:solidFill>
                  <a:srgbClr val="FFFF00"/>
                </a:solidFill>
                <a:latin typeface="Bell MT" pitchFamily="18" charset="0"/>
              </a:rPr>
              <a:t>, 758035, India</a:t>
            </a:r>
          </a:p>
          <a:p>
            <a:r>
              <a:rPr lang="en-US" b="1" dirty="0" smtClean="0">
                <a:solidFill>
                  <a:srgbClr val="FFFF00"/>
                </a:solidFill>
                <a:latin typeface="Bell MT" pitchFamily="18" charset="0"/>
              </a:rPr>
              <a:t>Phone no : +91-9438787910, +91-9658013080, 06767-275301</a:t>
            </a:r>
          </a:p>
          <a:p>
            <a:r>
              <a:rPr lang="en-US" b="1" dirty="0" smtClean="0">
                <a:solidFill>
                  <a:srgbClr val="FFFF00"/>
                </a:solidFill>
                <a:latin typeface="Bell MT" pitchFamily="18" charset="0"/>
              </a:rPr>
              <a:t>Email: </a:t>
            </a:r>
            <a:r>
              <a:rPr lang="en-US" b="1" dirty="0" smtClean="0">
                <a:solidFill>
                  <a:srgbClr val="FFFF00"/>
                </a:solidFill>
                <a:latin typeface="Bell MT" pitchFamily="18" charset="0"/>
              </a:rPr>
              <a:t>ompestcontrol_567@yahoo.com</a:t>
            </a:r>
          </a:p>
          <a:p>
            <a:r>
              <a:rPr lang="en-US" b="1" dirty="0" smtClean="0">
                <a:solidFill>
                  <a:srgbClr val="FFFF00"/>
                </a:solidFill>
                <a:latin typeface="Bell MT" pitchFamily="18" charset="0"/>
                <a:hlinkClick r:id="rId11"/>
              </a:rPr>
              <a:t>http</a:t>
            </a:r>
            <a:r>
              <a:rPr lang="en-US" b="1" dirty="0" smtClean="0">
                <a:solidFill>
                  <a:srgbClr val="FFFF00"/>
                </a:solidFill>
                <a:latin typeface="Bell MT" pitchFamily="18" charset="0"/>
                <a:hlinkClick r:id="rId11"/>
              </a:rPr>
              <a:t>://www.cbnb-magnets.com</a:t>
            </a:r>
            <a:r>
              <a:rPr lang="en-US" b="1" dirty="0" smtClean="0">
                <a:solidFill>
                  <a:srgbClr val="FFFF00"/>
                </a:solidFill>
                <a:latin typeface="Bell MT" pitchFamily="18" charset="0"/>
                <a:hlinkClick r:id="rId11"/>
              </a:rPr>
              <a:t>/</a:t>
            </a:r>
            <a:endParaRPr lang="en-US" b="1" dirty="0" smtClean="0">
              <a:solidFill>
                <a:srgbClr val="FFFF00"/>
              </a:solidFill>
              <a:latin typeface="Bell MT" pitchFamily="18" charset="0"/>
            </a:endParaRPr>
          </a:p>
          <a:p>
            <a:endParaRPr lang="en-US" b="1" dirty="0" smtClean="0">
              <a:solidFill>
                <a:srgbClr val="FFFF00"/>
              </a:solidFill>
              <a:latin typeface="Bell MT" pitchFamily="18" charset="0"/>
            </a:endParaRPr>
          </a:p>
          <a:p>
            <a:endParaRPr lang="en-US" b="1" dirty="0" smtClean="0">
              <a:solidFill>
                <a:srgbClr val="FFFF00"/>
              </a:solidFill>
              <a:latin typeface="Bell MT" pitchFamily="18" charset="0"/>
            </a:endParaRPr>
          </a:p>
          <a:p>
            <a:r>
              <a:rPr lang="en-US" b="1" dirty="0" smtClean="0">
                <a:solidFill>
                  <a:srgbClr val="FFFF00"/>
                </a:solidFill>
                <a:latin typeface="Bell MT" pitchFamily="18" charset="0"/>
              </a:rPr>
              <a:t/>
            </a:r>
            <a:br>
              <a:rPr lang="en-US" b="1" dirty="0" smtClean="0">
                <a:solidFill>
                  <a:srgbClr val="FFFF00"/>
                </a:solidFill>
                <a:latin typeface="Bell MT" pitchFamily="18" charset="0"/>
              </a:rPr>
            </a:br>
            <a:endParaRPr lang="en-US" b="1" dirty="0" smtClean="0">
              <a:solidFill>
                <a:srgbClr val="FFFF00"/>
              </a:solidFill>
              <a:latin typeface="Bodoni MT" pitchFamily="18" charset="0"/>
            </a:endParaRPr>
          </a:p>
          <a:p>
            <a:endParaRPr lang="en-US" b="1" dirty="0" smtClean="0">
              <a:solidFill>
                <a:srgbClr val="FFFF00"/>
              </a:solidFill>
              <a:latin typeface="Bodoni MT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524000" y="990600"/>
            <a:ext cx="368562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Contact Information:</a:t>
            </a:r>
            <a:endParaRPr lang="en-US" sz="28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501</TotalTime>
  <Words>77</Words>
  <Application>Microsoft Office PowerPoint</Application>
  <PresentationFormat>On-screen Show (4:3)</PresentationFormat>
  <Paragraphs>12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Opulent</vt:lpstr>
      <vt:lpstr>Slide 1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Printed circuit board manufacturer</dc:title>
  <dc:creator>DESKTOP</dc:creator>
  <cp:lastModifiedBy>DELL</cp:lastModifiedBy>
  <cp:revision>92</cp:revision>
  <dcterms:created xsi:type="dcterms:W3CDTF">2006-08-16T00:00:00Z</dcterms:created>
  <dcterms:modified xsi:type="dcterms:W3CDTF">2016-07-15T15:34:07Z</dcterms:modified>
</cp:coreProperties>
</file>