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71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10187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52356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071136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723684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323270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825435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69447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464589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923914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191880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217395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623124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28:1.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주 당신들의 하나님의 말씀을 귀담아 듣고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오늘 당신들에게 명한 그 모든 명령을 주의 깊게 지키면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당신들의 하나님이 당신들을 세상의 모든 민족 위에 뛰어나게 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533143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땅의 모든 백성이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당신들을 택하셔서 자기의 백성으로 삼으신 것을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당신들을 두려워할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1277298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당신들에게 주시겠다고 당신들의 조상에게 약속하신 이 땅에서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 몸의 소생과 가축의 새끼와 땅의 소출이 풍성하도록 하여 주실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492831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풍성한 보물 창고 하늘을 여시고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철을 따라서 당신들 밭에 비를 내려 주시고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하는 모든 일에 복을 주실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그러므로 당신들은 많은 민족에게 꾸어 주기는 하여도 꾸지는 않을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2509922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오늘 내가 당신들에게 명령하는 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주 당신들의 하나님의 명령을 진심으로 지키면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당신들을 머리가 되게 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꼬리가 되게 하지 않으시며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당신들을 오직 위에만 있게 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아래에 있게 하지는 않으실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8297144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좌로든지 우로든지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오늘 당신들에게 명하는 이 모든 말씀을 벗어나지 말고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다른 신들을 따라가서 섬기지 마십시오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1014676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28:15.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당신들이 주 당신들의 하나님의 말씀을 듣지 않고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내가 오늘 당신들에게 명한 모든 명령과 규례를 지키지 않으면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다음과 같은 온갖 저주가 당신들에게 닥쳐올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0677082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성읍에서도 저주를 받고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들에서도 저주를 받을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9966701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곡식 광주리도 반죽 그릇도 저주를 받을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8250174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몸에서 태어난 자녀와 당신들 땅의 곡식과 소 새끼와 양 새끼도 저주를 받을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4043185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들어와도 저주를 받고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나가도 저주를 받을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362661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주 당신들의 하나님의 말씀에 순종하면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모든 복이 당신들에게 찾아와서 당신들을 따를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4784927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악한 일을 하고 주님을 잊게 될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당신들이 손을 대는 일마다 저주하고 혼돈시키고 책망하실 것이니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순식간에 망할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21262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들어가 차지하려는 땅에서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몸이 전염병에 걸리게 하셔서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마침내 죽게 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414765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폐병과 열병과 염증과 무더위와 한발과 열풍과 썩는 재앙을 내려서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망할 때까지 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6027791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28:23.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 머리 위에 있는 하늘은 놋이 되어서 비를 내리지 못하고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 아래에 있는 땅은 메말라서 쇠가 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3103345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28:24.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하늘로부터 당신들 땅으로 모래와 티끌을 비처럼 내려서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마침내 당신들을 망하게 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8152226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28:25.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당신들을 맞아 싸우는 적에게 당신들이 패하게 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한 길로 치러 나갔다가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 앞에서 일곱 길로 도망하는 것을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땅 위에 있는 모든 나라가 놀라서 떨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5462469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28:26.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주검이 공중의 온갖 새와 땅의 짐승들의 먹이가 될 것이나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그것들을 쫓아줄 사람이 없을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9693293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28:27.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이집트의 악성 종기와 치질과 옴과 습진을 내려 당신들을 치실 것이니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고침을 받지 못할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87549838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28:28.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당신들을 미치게도 하시고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눈을 멀게도 하시고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정신착란증을 일으키게도 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8023979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28:29.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마치 눈이 먼 사람이 어둠 속에서 더듬는 것처럼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대낮에도 더듬을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앞길이 막혀서 사는 날 동안 압제를 받고 착취를 당하겠지만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당신들을 구원해 줄 사람이 없을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998696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성읍에서도 복을 받고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들에서도 복을 받을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38840638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28:30.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한 여자와 약혼해도 다른 남자가 그 여자를 욕보이고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집을 지어도 그 집에서 살지 못하며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포도원을 가꾸어도 그것을 따먹지 못할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3067703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28:31.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소를 당신들이 눈 앞에서 잡아도 당신들이 먹지 못할 것이요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나귀가 당신들의 눈 앞에서 강탈을 당해도 도로 찾지 못할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양 떼를 당신들의 원수에게 빼앗겨도 당신들을 도와줄 사람이 없을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90348694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28:32.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자녀들을 다른 민족에게 빼앗기고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눈이 빠지도록 그들을 기다리다 지칠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손에 힘이 하나도 없을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2088666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28:33.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땅에서 거둔 곡식과 당신들의 노력으로 얻은 모든 것을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알지 못하는 백성이 다 먹을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사는 날 동안 압제를 받으며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짓밟히기만 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7715535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28:34.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당신들의 눈으로 보는 일 때문에 미치고 말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18512550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28:35.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당신들의 무릎과 발에 당신들이 고칠 수 없는 악성 종기가 나게 하셔서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발바닥으로부터 머리 꼭대기까지 번지게 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2666126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28:36.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당신들을 다른 민족에게 넘기실 것이니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받들어 세운 왕과 함께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당신들도 모르고 당신들 조상도 알지 못하던 민족에게로 끌어 가실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거기에서 나무와 돌로 만든 다른 신들을 섬길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88131014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28:37.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당신들을 끌어 가신 곳의 모든 백성 가운데서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놀램과 속담과 조롱거리가 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97214590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28:38.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밭에 많은 씨앗을 뿌려도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메뚜기가 먹어 버려서 거둘 것이 적을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86268067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28:39.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포도를 심고 가꾸어도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벌레가 갉아먹어서 포도도 따지 못하고 포도주도 마시지 못할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83457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태가 복을 받아 자식을 많이 낳고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땅이 복을 받아 열매를 풍성하게 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집짐승이 복을 받아 번식할 것이니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소도 많아지고 양도 새끼를 많이 낳을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08552243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28:40.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온 나라에 올리브 나무가 있어도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열매가 떨어져서 당신들은 그 기름을 몸에 바를 수 없을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61832425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28:41.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아들딸을 낳아도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포로로 잡혀 가서 당신들의 자식이 되지 못할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29017950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28:42.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모든 나무와 땅의 곡식을 메뚜기가 먹을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3651195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28:43.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 가운데 사는 외국 사람은 당신들보다 점점 높아지고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점점 낮아질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81116798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28:44.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외국 사람에게 꾸기는 하여도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꾸어 주지는 못할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머리가 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꼬리가 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80536031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28:45.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모든 저주가 당신들에게 내릴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저주가 당신들을 따르고 당신들에게 미쳐서 당신들이 망할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주 당신들의 하나님의 말씀에 순종하지 않았고 당신들에게 명하신 그 명령과 규례를 지키지 않은 까닭입니다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45205794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28:46.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모든 저주는 당신들과 당신들의 자손에게 영원토록 표징과 경고가 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0891418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28:47.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모든 것이 넉넉한데도 당신들이 기쁘고 즐거운 마음으로 주 당신들의 하나님을 섬기지 않기 때문에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79870816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28:48.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굶주리고 목 마르고 헐벗고 모든 것이 부족하게 될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그뿐만 아니라 주님께서 보내신 원수들을 당신들이 섬기게 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당신들의 목에 쇠멍에를 지울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마침내 죽고 말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77219499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28:49.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땅 끝 먼 곳에서 한 민족을 보내셔서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독수리처럼 당신들을 덮치게 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당신들이 모르는 말을 쓰는 민족입니다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21249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곡식 광주리도 반죽 그릇도 복을 받을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90725593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28:50.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생김새가 흉악한 민족이며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노인을 우대하지도 않고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어린 아이를 불쌍히 여기지도 않습니다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79455896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28:51.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당신들의 집짐승 새끼와 당신들 땅의 소출을 먹어 치울 것이니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마침내 망하고 말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곡식과 포도주와 기름과 소 새끼나 양 새끼 한 마리도 남기지 않아서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마침내 당신들은 멸망하고 말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70222040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28:52.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당신들 온 땅에서 성읍마다 포위하고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굳게 믿고 있던 높고 튼튼한 성벽을 헐며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당신들의 하나님이 당신들에게 주시는 땅의 모든 성읍에서 당신들을 에워쌀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01703391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28:53.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원수가 당신들을 에워싸서 당신들에게 먹거리가 떨어지면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당신들의 뱃속에서 나온 자식 곧 주 당신들의 하나님이 당신들에게 주신 당신들의 아들딸을 잡아서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살을 먹을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39771549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28:54.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 가운데 아무리 온순하고 고귀한 남자라 하여도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굶게 되면 그 형제와 그 품의 아내와 남아 있는 자식까지 외면할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37127382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28:55.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자기가 먹는 자식의 살점을 어느 누구에게도 나누어 주지 않을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이것은 당신들의 원수가 당신들의 모든 성읍을 에워싸서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당신들에게는 아무것도 남은 것이 없기 때문입니다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77305287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28:56.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 가운데 아무리 온순하고 고귀한 부녀자라도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곧 평소에 호강하며 살아서 발에 흙을 묻히지 않던 여자라도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굶게 되면 그 품의 남편과 자식을 외면할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11946509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28:57.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제 다리 사이에서 나온 어린 자식을 몰래 잡아먹을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이것은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원수가 당신들의 성읍을 포위하고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당신들을 허기지게 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당신들에게 아무것도 먹을 것이 없게 하였기 때문입니다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25946503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28:58.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이 책에 기록된 율법의 모든 말씀을 성심껏 지키지 않고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당신들의 하나님의 영광스럽고 두려운 이름을 경외하지 않으면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11096803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28:59.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당신들과 당신들의 자손에게 큰 재앙을 내리실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재난이 크고 그치지 않을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질병이 심하고 오래 계속될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782848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들어와도 복을 받고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나가도 복을 받을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3518783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28:60.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그렇게 무서워하던 이집트의 모든 질병을 가져다가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당신들에게 달라붙게 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35646423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28:61.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또한 주님께서는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율법책에 기록도 되지 않은 온갖 질병과 재앙을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망할 때까지 당신들에게 내리실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82712427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28:62.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하늘의 별같이 많아져도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당신들의 하나님의 말씀을 듣지 않으면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마지막에는 몇 사람밖에 남지 않을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7160379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28:63.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당신들을 잘 되게 하여 주시고 기뻐하신 것처럼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당신들이 번성하는 것을 보시고서 기뻐하신 것처럼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멸망하는 것을 보시고서도 기뻐하실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그렇게 되면 당신들은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들어가서 차지할 그 땅에서 뿌리가 뽑히고 말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39116965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28:64.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땅 이 끝에서 저 끝까지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모든 민족 가운데 당신들을 흩으실 것이니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그 곳에서 당신들과 당신들의 조상이 알지 못하던 나무와 돌로 된 우상을 섬길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46606723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28:65.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그 민족들 가운데서 쉴 틈을 찾지 못하고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발을 쉴 만한 곳도 찾지 못할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오히려 주님께서는 당신들의 마음에 두려움을 주시고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눈을 침침하게 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정신을 몽롱하게 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11351513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28:66.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언제나 생명의 위협을 느낄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밤낮 두려워하여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자신의 목숨을 건질 수 있을지조차도 확신할 수 없을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25990961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28:67.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두려움과 공포에 사로잡혀서 당신들의 눈으로 보는 것마다 무서워서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아침에는 저녁이 되었으면 좋겠다고 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저녁에는 아침이 되었으면 좋겠다고 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1753520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28:68.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다시는 그 길을 보지 않게 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약속하신 그 길로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당신들을 배에 태워 이집트로 끌고 가실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거기에서는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당신들 몸뚱이를 원수들에게 남종이나 여종으로 팔려고 내놓아도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사는 사람조차 없을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869189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당신들에게 대항하는 적들이 일어나도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당신들이 보는 앞에서 그들을 치실 것이니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한 길로 쳐들어왔다가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일곱 길로 뿔뿔이 도망칠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4919727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명하셔서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당신들의 창고와 당신들의 손으로 하는 모든 일에 복이 넘치게 하실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그리하여 주 당신들의 하나님이 당신들에게 주시는 땅에서 당신들에게 복을 주실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7599778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주 당신들의 하나님의 명령을 지키고 그 길로만 걸으면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당신들에게 맹세하신 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당신들을 자기의 거룩한 백성으로 삼으실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705357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1901</Words>
  <Application>Microsoft Office PowerPoint</Application>
  <PresentationFormat>화면 슬라이드 쇼(16:9)</PresentationFormat>
  <Paragraphs>136</Paragraphs>
  <Slides>68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68</vt:i4>
      </vt:variant>
    </vt:vector>
  </HeadingPairs>
  <TitlesOfParts>
    <vt:vector size="73" baseType="lpstr">
      <vt:lpstr>나눔스퀘어 ExtraBold</vt:lpstr>
      <vt:lpstr>Aptos</vt:lpstr>
      <vt:lpstr>Aptos Display</vt:lpstr>
      <vt:lpstr>Arial</vt:lpstr>
      <vt:lpstr>Office 테마</vt:lpstr>
      <vt:lpstr>신 28:1. "당신들이 주 당신들의 하나님의 말씀을 귀담아 듣고, 내가 오늘 당신들에게 명한 그 모든 명령을 주의 깊게 지키면, 주 당신들의 하나님이 당신들을 세상의 모든 민족 위에 뛰어나게 하실 것입니다.</vt:lpstr>
      <vt:lpstr>신 28:2. 당신들이 주 당신들의 하나님의 말씀에 순종하면, 이 모든 복이 당신들에게 찾아와서 당신들을 따를 것입니다.</vt:lpstr>
      <vt:lpstr>신 28:3. 당신들은 성읍에서도 복을 받고, 들에서도 복을 받을 것입니다.</vt:lpstr>
      <vt:lpstr>신 28:4. 당신들의 태가 복을 받아 자식을 많이 낳고, 땅이 복을 받아 열매를 풍성하게 내고, 집짐승이 복을 받아 번식할 것이니, 소도 많아지고 양도 새끼를 많이 낳을 것입니다.</vt:lpstr>
      <vt:lpstr>신 28:5. 당신들의 곡식 광주리도 반죽 그릇도 복을 받을 것입니다.</vt:lpstr>
      <vt:lpstr>신 28:6. 당신들은 들어와도 복을 받고, 나가도 복을 받을 것입니다.</vt:lpstr>
      <vt:lpstr>신 28:7. 당신들에게 대항하는 적들이 일어나도, 주님께서는 당신들이 보는 앞에서 그들을 치실 것이니, 그들이 한 길로 쳐들어왔다가, 일곱 길로 뿔뿔이 도망칠 것입니다.</vt:lpstr>
      <vt:lpstr>신 28:8. 주님께서 명하셔서, 당신들의 창고와 당신들의 손으로 하는 모든 일에 복이 넘치게 하실 것입니다. 그리하여 주 당신들의 하나님이 당신들에게 주시는 땅에서 당신들에게 복을 주실 것입니다.</vt:lpstr>
      <vt:lpstr>신 28:9. 당신들이 주 당신들의 하나님의 명령을 지키고 그 길로만 걸으면, 주님께서는 당신들에게 맹세하신 대로, 당신들을 자기의 거룩한 백성으로 삼으실 것입니다.</vt:lpstr>
      <vt:lpstr>신 28:10. 이 땅의 모든 백성이, 주님께서 당신들을 택하셔서 자기의 백성으로 삼으신 것을 보고, 당신들을 두려워할 것입니다.</vt:lpstr>
      <vt:lpstr>신 28:11. 주님께서는, 당신들에게 주시겠다고 당신들의 조상에게 약속하신 이 땅에서, 당신들 몸의 소생과 가축의 새끼와 땅의 소출이 풍성하도록 하여 주실 것입니다.</vt:lpstr>
      <vt:lpstr>신 28:12. 주님께서는, 그 풍성한 보물 창고 하늘을 여시고, 철을 따라서 당신들 밭에 비를 내려 주시고, 당신들이 하는 모든 일에 복을 주실 것입니다. 그러므로 당신들은 많은 민족에게 꾸어 주기는 하여도 꾸지는 않을 것입니다.</vt:lpstr>
      <vt:lpstr>신 28:13. 오늘 내가 당신들에게 명령하는 바, 당신들이 주 당신들의 하나님의 명령을 진심으로 지키면, 주님께서는 당신들을 머리가 되게 하고, 꼬리가 되게 하지 않으시며, 당신들을 오직 위에만 있게 하고, 아래에 있게 하지는 않으실 것입니다.</vt:lpstr>
      <vt:lpstr>신 28:14. 당신들은, 좌로든지 우로든지, 내가 오늘 당신들에게 명하는 이 모든 말씀을 벗어나지 말고, 다른 신들을 따라가서 섬기지 마십시오."</vt:lpstr>
      <vt:lpstr>신 28:15. "그러나 당신들이 주 당신들의 하나님의 말씀을 듣지 않고, 또 내가 오늘 당신들에게 명한 모든 명령과 규례를 지키지 않으면, 다음과 같은 온갖 저주가 당신들에게 닥쳐올 것입니다.</vt:lpstr>
      <vt:lpstr>신 28:16. 당신들은 성읍에서도 저주를 받고, 들에서도 저주를 받을 것입니다.</vt:lpstr>
      <vt:lpstr>신 28:17. 당신들의 곡식 광주리도 반죽 그릇도 저주를 받을 것입니다.</vt:lpstr>
      <vt:lpstr>신 28:18. 당신들의 몸에서 태어난 자녀와 당신들 땅의 곡식과 소 새끼와 양 새끼도 저주를 받을 것입니다.</vt:lpstr>
      <vt:lpstr>신 28:19. 당신들은 들어와도 저주를 받고, 나가도 저주를 받을 것입니다.</vt:lpstr>
      <vt:lpstr>신 28:20. 당신들이 악한 일을 하고 주님을 잊게 될 때에, 주님께서는 당신들이 손을 대는 일마다 저주하고 혼돈시키고 책망하실 것이니, 당신들이 순식간에 망할 것입니다.</vt:lpstr>
      <vt:lpstr>신 28:21. 주님께서는, 당신들이 들어가 차지하려는 땅에서, 당신들의 몸이 전염병에 걸리게 하셔서, 마침내 죽게 하실 것입니다.</vt:lpstr>
      <vt:lpstr>신 28:22. 주님께서는 폐병과 열병과 염증과 무더위와 한발과 열풍과 썩는 재앙을 내려서, 당신들이 망할 때까지 치실 것입니다.</vt:lpstr>
      <vt:lpstr>신 28:23. 당신들 머리 위에 있는 하늘은 놋이 되어서 비를 내리지 못하고, 당신들 아래에 있는 땅은 메말라서 쇠가 될 것입니다.</vt:lpstr>
      <vt:lpstr>신 28:24. 주님께서는 하늘로부터 당신들 땅으로 모래와 티끌을 비처럼 내려서, 마침내 당신들을 망하게 하실 것입니다.</vt:lpstr>
      <vt:lpstr>신 28:25. 주님께서는 당신들을 맞아 싸우는 적에게 당신들이 패하게 하실 것입니다. 당신들이 한 길로 치러 나갔다가, 그들 앞에서 일곱 길로 도망하는 것을 보고, 땅 위에 있는 모든 나라가 놀라서 떨 것입니다.</vt:lpstr>
      <vt:lpstr>신 28:26. 당신들의 주검이 공중의 온갖 새와 땅의 짐승들의 먹이가 될 것이나, 그것들을 쫓아줄 사람이 없을 것입니다.</vt:lpstr>
      <vt:lpstr>신 28:27. 주님께서 이집트의 악성 종기와 치질과 옴과 습진을 내려 당신들을 치실 것이니, 당신들이 고침을 받지 못할 것입니다.</vt:lpstr>
      <vt:lpstr>신 28:28. 주님께서는 당신들을 미치게도 하시고, 눈을 멀게도 하시고, 정신착란증을 일으키게도 하실 것입니다.</vt:lpstr>
      <vt:lpstr>신 28:29. 당신들은, 마치 눈이 먼 사람이 어둠 속에서 더듬는 것처럼, 대낮에도 더듬을 것입니다. 당신들의 앞길이 막혀서 사는 날 동안 압제를 받고 착취를 당하겠지만, 당신들을 구원해 줄 사람이 없을 것입니다.</vt:lpstr>
      <vt:lpstr>신 28:30. 당신들이 한 여자와 약혼해도 다른 남자가 그 여자를 욕보이고, 집을 지어도 그 집에서 살지 못하며, 포도원을 가꾸어도 그것을 따먹지 못할 것입니다.</vt:lpstr>
      <vt:lpstr>신 28:31. 당신들의 소를 당신들이 눈 앞에서 잡아도 당신들이 먹지 못할 것이요, 당신들의 나귀가 당신들의 눈 앞에서 강탈을 당해도 도로 찾지 못할 것입니다. 당신들의 양 떼를 당신들의 원수에게 빼앗겨도 당신들을 도와줄 사람이 없을 것입니다.</vt:lpstr>
      <vt:lpstr>신 28:32. 당신들은 자녀들을 다른 민족에게 빼앗기고, 눈이 빠지도록 그들을 기다리다 지칠 것이며, 손에 힘이 하나도 없을 것입니다.</vt:lpstr>
      <vt:lpstr>신 28:33. 당신들의 땅에서 거둔 곡식과 당신들의 노력으로 얻은 모든 것을, 당신들이 알지 못하는 백성이 다 먹을 것입니다. 당신들은 사는 날 동안 압제를 받으며, 짓밟히기만 할 것입니다.</vt:lpstr>
      <vt:lpstr>신 28:34. 당신들은 당신들의 눈으로 보는 일 때문에 미치고 말 것입니다.</vt:lpstr>
      <vt:lpstr>신 28:35. 주님께서는 당신들의 무릎과 발에 당신들이 고칠 수 없는 악성 종기가 나게 하셔서, 발바닥으로부터 머리 꼭대기까지 번지게 하실 것입니다.</vt:lpstr>
      <vt:lpstr>신 28:36. 주님께서는, 당신들을 다른 민족에게 넘기실 것이니, 당신들이 받들어 세운 왕과 함께, 당신들도 모르고 당신들 조상도 알지 못하던 민족에게로 끌어 가실 것이며, 당신들은 거기에서 나무와 돌로 만든 다른 신들을 섬길 것입니다.</vt:lpstr>
      <vt:lpstr>신 28:37. 당신들은, 주님께서 당신들을 끌어 가신 곳의 모든 백성 가운데서, 놀램과 속담과 조롱거리가 될 것입니다.</vt:lpstr>
      <vt:lpstr>신 28:38. 당신들이 밭에 많은 씨앗을 뿌려도, 메뚜기가 먹어 버려서 거둘 것이 적을 것이며,</vt:lpstr>
      <vt:lpstr>신 28:39. 당신들이 포도를 심고 가꾸어도, 벌레가 갉아먹어서 포도도 따지 못하고 포도주도 마시지 못할 것이며,</vt:lpstr>
      <vt:lpstr>신 28:40. 당신들의 온 나라에 올리브 나무가 있어도, 그 열매가 떨어져서 당신들은 그 기름을 몸에 바를 수 없을 것입니다.</vt:lpstr>
      <vt:lpstr>신 28:41. 당신들이 아들딸을 낳아도, 그들이 포로로 잡혀 가서 당신들의 자식이 되지 못할 것입니다.</vt:lpstr>
      <vt:lpstr>신 28:42. 당신들의 모든 나무와 땅의 곡식을 메뚜기가 먹을 것입니다.</vt:lpstr>
      <vt:lpstr>신 28:43. 당신들 가운데 사는 외국 사람은 당신들보다 점점 높아지고, 당신들은 점점 낮아질 것입니다.</vt:lpstr>
      <vt:lpstr>신 28:44. 당신들은 외국 사람에게 꾸기는 하여도, 꾸어 주지는 못할 것입니다. 그들은 머리가 되고, 당신들은 꼬리가 될 것입니다.</vt:lpstr>
      <vt:lpstr>신 28:45. 이 모든 저주가 당신들에게 내릴 것입니다. 그 저주가 당신들을 따르고 당신들에게 미쳐서 당신들이 망할 것입니다. 당신들이 주 당신들의 하나님의 말씀에 순종하지 않았고 당신들에게 명하신 그 명령과 규례를 지키지 않은 까닭입니다.</vt:lpstr>
      <vt:lpstr>신 28:46. 이 모든 저주는 당신들과 당신들의 자손에게 영원토록 표징과 경고가 될 것입니다.</vt:lpstr>
      <vt:lpstr>신 28:47. 모든 것이 넉넉한데도 당신들이 기쁘고 즐거운 마음으로 주 당신들의 하나님을 섬기지 않기 때문에,</vt:lpstr>
      <vt:lpstr>신 28:48. 당신들은 굶주리고 목 마르고 헐벗고 모든 것이 부족하게 될 것이며, 그뿐만 아니라 주님께서 보내신 원수들을 당신들이 섬기게 될 것입니다. 그들이 당신들의 목에 쇠멍에를 지울 것이며, 당신들은 마침내 죽고 말 것입니다.</vt:lpstr>
      <vt:lpstr>신 28:49. 주님께서 땅 끝 먼 곳에서 한 민족을 보내셔서, 독수리처럼 당신들을 덮치게 하실 것입니다. 그들은 당신들이 모르는 말을 쓰는 민족입니다.</vt:lpstr>
      <vt:lpstr>신 28:50. 그들은 생김새가 흉악한 민족이며, 노인을 우대하지도 않고, 어린 아이를 불쌍히 여기지도 않습니다.</vt:lpstr>
      <vt:lpstr>신 28:51. 그들이 당신들의 집짐승 새끼와 당신들 땅의 소출을 먹어 치울 것이니, 당신들은 마침내 망하고 말 것입니다. 그들이 곡식과 포도주와 기름과 소 새끼나 양 새끼 한 마리도 남기지 않아서, 마침내 당신들은 멸망하고 말 것입니다.</vt:lpstr>
      <vt:lpstr>신 28:52. 그들은 당신들 온 땅에서 성읍마다 포위하고, 당신들이 굳게 믿고 있던 높고 튼튼한 성벽을 헐며, 주 당신들의 하나님이 당신들에게 주시는 땅의 모든 성읍에서 당신들을 에워쌀 것입니다.</vt:lpstr>
      <vt:lpstr>신 28:53. 당신들의 원수가 당신들을 에워싸서 당신들에게 먹거리가 떨어지면, 당신들은 당신들의 뱃속에서 나온 자식 곧 주 당신들의 하나님이 당신들에게 주신 당신들의 아들딸을 잡아서, 그 살을 먹을 것입니다.</vt:lpstr>
      <vt:lpstr>신 28:54. 당신들 가운데 아무리 온순하고 고귀한 남자라 하여도, 굶게 되면 그 형제와 그 품의 아내와 남아 있는 자식까지 외면할 것이며,</vt:lpstr>
      <vt:lpstr>신 28:55. 자기가 먹는 자식의 살점을 어느 누구에게도 나누어 주지 않을 것입니다. 이것은 당신들의 원수가 당신들의 모든 성읍을 에워싸서, 당신들에게는 아무것도 남은 것이 없기 때문입니다.</vt:lpstr>
      <vt:lpstr>신 28:56. 당신들 가운데 아무리 온순하고 고귀한 부녀자라도, 곧 평소에 호강하며 살아서 발에 흙을 묻히지 않던 여자라도, 굶게 되면 그 품의 남편과 자식을 외면할 것입니다.</vt:lpstr>
      <vt:lpstr>신 28:57. 당신들은 제 다리 사이에서 나온 어린 자식을 몰래 잡아먹을 것입니다. 이것은, 당신들의 원수가 당신들의 성읍을 포위하고, 당신들을 허기지게 하고, 당신들에게 아무것도 먹을 것이 없게 하였기 때문입니다.</vt:lpstr>
      <vt:lpstr>신 28:58. 당신들이 이 책에 기록된 율법의 모든 말씀을 성심껏 지키지 않고, 주 당신들의 하나님의 영광스럽고 두려운 이름을 경외하지 않으면,</vt:lpstr>
      <vt:lpstr>신 28:59. 주님께서 당신들과 당신들의 자손에게 큰 재앙을 내리실 것입니다. 그 재난이 크고 그치지 않을 것이며, 그 질병이 심하고 오래 계속될 것입니다.</vt:lpstr>
      <vt:lpstr>신 28:60. 주님께서는, 당신들이 그렇게 무서워하던 이집트의 모든 질병을 가져다가, 당신들에게 달라붙게 하실 것입니다.</vt:lpstr>
      <vt:lpstr>신 28:61. 또한 주님께서는, 이 율법책에 기록도 되지 않은 온갖 질병과 재앙을, 당신들이 망할 때까지 당신들에게 내리실 것입니다.</vt:lpstr>
      <vt:lpstr>신 28:62. 당신들이 하늘의 별같이 많아져도, 주 당신들의 하나님의 말씀을 듣지 않으면, 마지막에는 몇 사람밖에 남지 않을 것입니다.</vt:lpstr>
      <vt:lpstr>신 28:63. 주님께서는 당신들을 잘 되게 하여 주시고 기뻐하신 것처럼, 또 당신들이 번성하는 것을 보시고서 기뻐하신 것처럼, 당신들이 멸망하는 것을 보시고서도 기뻐하실 것입니다. 그렇게 되면 당신들은, 당신들이 들어가서 차지할 그 땅에서 뿌리가 뽑히고 말 것입니다.</vt:lpstr>
      <vt:lpstr>신 28:64. 주님께서는, 땅 이 끝에서 저 끝까지, 모든 민족 가운데 당신들을 흩으실 것이니, 당신들은 그 곳에서 당신들과 당신들의 조상이 알지 못하던 나무와 돌로 된 우상을 섬길 것입니다.</vt:lpstr>
      <vt:lpstr>신 28:65. 당신들은 그 민족들 가운데서 쉴 틈을 찾지 못하고, 발을 쉴 만한 곳도 찾지 못할 것입니다. 오히려 주님께서는 당신들의 마음에 두려움을 주시고, 눈을 침침하게 하며, 정신을 몽롱하게 하실 것입니다.</vt:lpstr>
      <vt:lpstr>신 28:66. 당신들은 언제나 생명의 위협을 느낄 것이며, 밤낮 두려워하여, 자신의 목숨을 건질 수 있을지조차도 확신할 수 없을 것입니다.</vt:lpstr>
      <vt:lpstr>신 28:67. 당신들이 두려움과 공포에 사로잡혀서 당신들의 눈으로 보는 것마다 무서워서, 아침에는 저녁이 되었으면 좋겠다고 하고, 저녁에는 아침이 되었으면 좋겠다고 할 것입니다.</vt:lpstr>
      <vt:lpstr>신 28:68. 주님께서는 '다시는 그 길을 보지 않게 하겠다' 하고 약속하신 그 길로, 당신들을 배에 태워 이집트로 끌고 가실 것입니다. 거기에서는, 당신들이 당신들 몸뚱이를 원수들에게 남종이나 여종으로 팔려고 내놓아도, 사는 사람조차 없을 것입니다."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2024-10-23T08:12:23Z</dcterms:created>
  <dcterms:modified xsi:type="dcterms:W3CDTF">2024-10-23T08:38:37Z</dcterms:modified>
</cp:coreProperties>
</file>

<file path=docProps/thumbnail.jpeg>
</file>