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DA6C"/>
    <a:srgbClr val="2BE5B4"/>
    <a:srgbClr val="C5F3D1"/>
    <a:srgbClr val="9DEBB1"/>
    <a:srgbClr val="62CF25"/>
    <a:srgbClr val="E56332"/>
    <a:srgbClr val="DA3E32"/>
    <a:srgbClr val="BD4F4F"/>
    <a:srgbClr val="13C8D6"/>
    <a:srgbClr val="DC28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1926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27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5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9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381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10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4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903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07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1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08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55E70-E59C-4530-9D36-714085F22978}" type="datetimeFigureOut">
              <a:rPr lang="en-US" smtClean="0"/>
              <a:t>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43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-">
            <a:extLst>
              <a:ext uri="{FF2B5EF4-FFF2-40B4-BE49-F238E27FC236}">
                <a16:creationId xmlns:a16="http://schemas.microsoft.com/office/drawing/2014/main" id="{F0432DA6-0E35-4583-90F9-F7F8C6FC55FA}"/>
              </a:ext>
            </a:extLst>
          </p:cNvPr>
          <p:cNvCxnSpPr/>
          <p:nvPr/>
        </p:nvCxnSpPr>
        <p:spPr>
          <a:xfrm>
            <a:off x="3429000" y="7203989"/>
            <a:ext cx="0" cy="2088292"/>
          </a:xfrm>
          <a:prstGeom prst="line">
            <a:avLst/>
          </a:prstGeom>
          <a:ln w="25400">
            <a:gradFill>
              <a:gsLst>
                <a:gs pos="0">
                  <a:srgbClr val="00B0F0"/>
                </a:gs>
                <a:gs pos="46000">
                  <a:srgbClr val="0093DA"/>
                </a:gs>
                <a:gs pos="100000">
                  <a:srgbClr val="0070C0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">
            <a:extLst>
              <a:ext uri="{FF2B5EF4-FFF2-40B4-BE49-F238E27FC236}">
                <a16:creationId xmlns:a16="http://schemas.microsoft.com/office/drawing/2014/main" id="{362885AD-5AFD-4D60-A8BF-8716E44776A3}"/>
              </a:ext>
            </a:extLst>
          </p:cNvPr>
          <p:cNvSpPr/>
          <p:nvPr/>
        </p:nvSpPr>
        <p:spPr>
          <a:xfrm>
            <a:off x="-35985" y="662214"/>
            <a:ext cx="6893985" cy="3207657"/>
          </a:xfrm>
          <a:prstGeom prst="rect">
            <a:avLst/>
          </a:prstGeom>
          <a:blipFill>
            <a:blip r:embed="rId2"/>
            <a:srcRect/>
            <a:stretch>
              <a:fillRect l="-17269" t="-90854" r="-17269" b="-189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-">
            <a:extLst>
              <a:ext uri="{FF2B5EF4-FFF2-40B4-BE49-F238E27FC236}">
                <a16:creationId xmlns:a16="http://schemas.microsoft.com/office/drawing/2014/main" id="{0BFB7A99-A53D-4277-9AEA-C40A2DDD4CF2}"/>
              </a:ext>
            </a:extLst>
          </p:cNvPr>
          <p:cNvSpPr/>
          <p:nvPr/>
        </p:nvSpPr>
        <p:spPr>
          <a:xfrm>
            <a:off x="0" y="3875314"/>
            <a:ext cx="6893985" cy="290285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-">
            <a:extLst>
              <a:ext uri="{FF2B5EF4-FFF2-40B4-BE49-F238E27FC236}">
                <a16:creationId xmlns:a16="http://schemas.microsoft.com/office/drawing/2014/main" id="{A7326BFC-FF54-4E2C-AEC6-4D7ACB15230F}"/>
              </a:ext>
            </a:extLst>
          </p:cNvPr>
          <p:cNvSpPr/>
          <p:nvPr/>
        </p:nvSpPr>
        <p:spPr>
          <a:xfrm>
            <a:off x="0" y="9136752"/>
            <a:ext cx="6893985" cy="791029"/>
          </a:xfrm>
          <a:prstGeom prst="rect">
            <a:avLst/>
          </a:prstGeom>
          <a:gradFill>
            <a:gsLst>
              <a:gs pos="0">
                <a:srgbClr val="00B0F0"/>
              </a:gs>
              <a:gs pos="48700">
                <a:srgbClr val="0091D9"/>
              </a:gs>
              <a:gs pos="100000">
                <a:srgbClr val="0070C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-">
            <a:extLst>
              <a:ext uri="{FF2B5EF4-FFF2-40B4-BE49-F238E27FC236}">
                <a16:creationId xmlns:a16="http://schemas.microsoft.com/office/drawing/2014/main" id="{3B5C0D4C-8828-45C1-8E06-3DF901A3679F}"/>
              </a:ext>
            </a:extLst>
          </p:cNvPr>
          <p:cNvSpPr/>
          <p:nvPr/>
        </p:nvSpPr>
        <p:spPr>
          <a:xfrm>
            <a:off x="2052521" y="6642099"/>
            <a:ext cx="2752958" cy="622815"/>
          </a:xfrm>
          <a:prstGeom prst="roundRect">
            <a:avLst>
              <a:gd name="adj" fmla="val 7730"/>
            </a:avLst>
          </a:prstGeom>
          <a:gradFill>
            <a:gsLst>
              <a:gs pos="0">
                <a:srgbClr val="00B0F0"/>
              </a:gs>
              <a:gs pos="48700">
                <a:srgbClr val="0091D9"/>
              </a:gs>
              <a:gs pos="100000">
                <a:srgbClr val="0070C0"/>
              </a:gs>
            </a:gsLst>
            <a:lin ang="2700000" scaled="0"/>
          </a:gradFill>
          <a:ln>
            <a:noFill/>
          </a:ln>
          <a:effectLst>
            <a:outerShdw blurRad="254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-">
            <a:extLst>
              <a:ext uri="{FF2B5EF4-FFF2-40B4-BE49-F238E27FC236}">
                <a16:creationId xmlns:a16="http://schemas.microsoft.com/office/drawing/2014/main" id="{BF6B324B-24B9-4888-A42E-BFC3F4647D5B}"/>
              </a:ext>
            </a:extLst>
          </p:cNvPr>
          <p:cNvSpPr/>
          <p:nvPr/>
        </p:nvSpPr>
        <p:spPr>
          <a:xfrm>
            <a:off x="506627" y="2792628"/>
            <a:ext cx="5844746" cy="1668162"/>
          </a:xfrm>
          <a:prstGeom prst="roundRect">
            <a:avLst>
              <a:gd name="adj" fmla="val 16619"/>
            </a:avLst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-">
            <a:extLst>
              <a:ext uri="{FF2B5EF4-FFF2-40B4-BE49-F238E27FC236}">
                <a16:creationId xmlns:a16="http://schemas.microsoft.com/office/drawing/2014/main" id="{8E81E2BA-0B63-4772-9016-AC49C4274BBC}"/>
              </a:ext>
            </a:extLst>
          </p:cNvPr>
          <p:cNvCxnSpPr>
            <a:cxnSpLocks/>
          </p:cNvCxnSpPr>
          <p:nvPr/>
        </p:nvCxnSpPr>
        <p:spPr>
          <a:xfrm>
            <a:off x="3429000" y="2656703"/>
            <a:ext cx="0" cy="1544594"/>
          </a:xfrm>
          <a:prstGeom prst="line">
            <a:avLst/>
          </a:prstGeom>
          <a:ln w="25400">
            <a:gradFill>
              <a:gsLst>
                <a:gs pos="0">
                  <a:srgbClr val="00B0F0"/>
                </a:gs>
                <a:gs pos="46000">
                  <a:srgbClr val="0093DA"/>
                </a:gs>
                <a:gs pos="100000">
                  <a:srgbClr val="0070C0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-">
            <a:extLst>
              <a:ext uri="{FF2B5EF4-FFF2-40B4-BE49-F238E27FC236}">
                <a16:creationId xmlns:a16="http://schemas.microsoft.com/office/drawing/2014/main" id="{87F7F053-144A-4160-A791-05E95A0C0958}"/>
              </a:ext>
            </a:extLst>
          </p:cNvPr>
          <p:cNvSpPr/>
          <p:nvPr/>
        </p:nvSpPr>
        <p:spPr>
          <a:xfrm>
            <a:off x="2459831" y="2576314"/>
            <a:ext cx="1938338" cy="385658"/>
          </a:xfrm>
          <a:prstGeom prst="roundRect">
            <a:avLst>
              <a:gd name="adj" fmla="val 4914"/>
            </a:avLst>
          </a:prstGeom>
          <a:gradFill>
            <a:gsLst>
              <a:gs pos="0">
                <a:srgbClr val="00B0F0"/>
              </a:gs>
              <a:gs pos="48700">
                <a:srgbClr val="0091D9"/>
              </a:gs>
              <a:gs pos="100000">
                <a:srgbClr val="0070C0"/>
              </a:gs>
            </a:gsLst>
            <a:lin ang="2700000" scaled="0"/>
          </a:gradFill>
          <a:ln>
            <a:noFill/>
          </a:ln>
          <a:effectLst>
            <a:outerShdw blurRad="254000" dist="1270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D25FCA-D496-43B2-BF50-EAFE183A9303}"/>
              </a:ext>
            </a:extLst>
          </p:cNvPr>
          <p:cNvSpPr txBox="1"/>
          <p:nvPr/>
        </p:nvSpPr>
        <p:spPr>
          <a:xfrm>
            <a:off x="4168340" y="3473257"/>
            <a:ext cx="1799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gradFill>
                  <a:gsLst>
                    <a:gs pos="0">
                      <a:srgbClr val="0070C0"/>
                    </a:gs>
                    <a:gs pos="67300">
                      <a:srgbClr val="009BE0"/>
                    </a:gs>
                    <a:gs pos="100000">
                      <a:srgbClr val="00B0F0"/>
                    </a:gs>
                  </a:gsLst>
                  <a:lin ang="2700000" scaled="0"/>
                </a:gradFill>
                <a:latin typeface="Lexend" pitchFamily="2" charset="0"/>
              </a:rPr>
              <a:t>Lorem ipsum dolor sit </a:t>
            </a:r>
            <a:r>
              <a:rPr lang="en-US" sz="1600" b="1" dirty="0" err="1">
                <a:gradFill>
                  <a:gsLst>
                    <a:gs pos="0">
                      <a:srgbClr val="0070C0"/>
                    </a:gs>
                    <a:gs pos="67300">
                      <a:srgbClr val="009BE0"/>
                    </a:gs>
                    <a:gs pos="100000">
                      <a:srgbClr val="00B0F0"/>
                    </a:gs>
                  </a:gsLst>
                  <a:lin ang="2700000" scaled="0"/>
                </a:gradFill>
                <a:latin typeface="Lexend" pitchFamily="2" charset="0"/>
              </a:rPr>
              <a:t>amet</a:t>
            </a:r>
            <a:endParaRPr lang="en-US" sz="1600" b="1" dirty="0">
              <a:gradFill>
                <a:gsLst>
                  <a:gs pos="0">
                    <a:srgbClr val="0070C0"/>
                  </a:gs>
                  <a:gs pos="67300">
                    <a:srgbClr val="009BE0"/>
                  </a:gs>
                  <a:gs pos="100000">
                    <a:srgbClr val="00B0F0"/>
                  </a:gs>
                </a:gsLst>
                <a:lin ang="2700000" scaled="0"/>
              </a:gradFill>
              <a:latin typeface="Lexend" pitchFamily="2" charset="0"/>
            </a:endParaRPr>
          </a:p>
        </p:txBody>
      </p:sp>
      <p:grpSp>
        <p:nvGrpSpPr>
          <p:cNvPr id="14" name="Your Logo">
            <a:extLst>
              <a:ext uri="{FF2B5EF4-FFF2-40B4-BE49-F238E27FC236}">
                <a16:creationId xmlns:a16="http://schemas.microsoft.com/office/drawing/2014/main" id="{C3A5F799-2EE1-4DCA-A4BD-E45360FB7A1D}"/>
              </a:ext>
            </a:extLst>
          </p:cNvPr>
          <p:cNvGrpSpPr/>
          <p:nvPr/>
        </p:nvGrpSpPr>
        <p:grpSpPr>
          <a:xfrm>
            <a:off x="790036" y="189985"/>
            <a:ext cx="972332" cy="363176"/>
            <a:chOff x="3252138" y="-24810"/>
            <a:chExt cx="756327" cy="282495"/>
          </a:xfrm>
          <a:solidFill>
            <a:schemeClr val="bg1"/>
          </a:solidFill>
        </p:grpSpPr>
        <p:sp>
          <p:nvSpPr>
            <p:cNvPr id="15" name="-">
              <a:extLst>
                <a:ext uri="{FF2B5EF4-FFF2-40B4-BE49-F238E27FC236}">
                  <a16:creationId xmlns:a16="http://schemas.microsoft.com/office/drawing/2014/main" id="{4E9E1358-E912-48BF-A516-62177297C148}"/>
                </a:ext>
              </a:extLst>
            </p:cNvPr>
            <p:cNvSpPr/>
            <p:nvPr/>
          </p:nvSpPr>
          <p:spPr>
            <a:xfrm>
              <a:off x="3252138" y="-9506"/>
              <a:ext cx="203005" cy="203003"/>
            </a:xfrm>
            <a:prstGeom prst="ellipse">
              <a:avLst/>
            </a:prstGeom>
            <a:gradFill>
              <a:gsLst>
                <a:gs pos="0">
                  <a:srgbClr val="00B0F0"/>
                </a:gs>
                <a:gs pos="48700">
                  <a:srgbClr val="0091D9"/>
                </a:gs>
                <a:gs pos="100000">
                  <a:srgbClr val="0070C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YOUR LOGO">
              <a:extLst>
                <a:ext uri="{FF2B5EF4-FFF2-40B4-BE49-F238E27FC236}">
                  <a16:creationId xmlns:a16="http://schemas.microsoft.com/office/drawing/2014/main" id="{F27D3DAB-466D-4D6B-8313-F61E6081FE17}"/>
                </a:ext>
              </a:extLst>
            </p:cNvPr>
            <p:cNvSpPr txBox="1"/>
            <p:nvPr/>
          </p:nvSpPr>
          <p:spPr>
            <a:xfrm>
              <a:off x="3284279" y="-24810"/>
              <a:ext cx="724186" cy="282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100" b="1" dirty="0">
                  <a:gradFill>
                    <a:gsLst>
                      <a:gs pos="0">
                        <a:srgbClr val="00B0F0"/>
                      </a:gs>
                      <a:gs pos="55800">
                        <a:srgbClr val="008CD5"/>
                      </a:gs>
                      <a:gs pos="100000">
                        <a:srgbClr val="0070C0"/>
                      </a:gs>
                    </a:gsLst>
                    <a:lin ang="2700000" scaled="0"/>
                  </a:gradFill>
                  <a:latin typeface="Montserrat" panose="00000500000000000000" pitchFamily="50" charset="0"/>
                </a:rPr>
                <a:t>YOUR</a:t>
              </a:r>
              <a:r>
                <a:rPr lang="en-US" sz="1100" dirty="0">
                  <a:gradFill>
                    <a:gsLst>
                      <a:gs pos="0">
                        <a:srgbClr val="00B0F0"/>
                      </a:gs>
                      <a:gs pos="55800">
                        <a:srgbClr val="008CD5"/>
                      </a:gs>
                      <a:gs pos="100000">
                        <a:srgbClr val="0070C0"/>
                      </a:gs>
                    </a:gsLst>
                    <a:lin ang="2700000" scaled="0"/>
                  </a:gradFill>
                  <a:latin typeface="Montserrat" panose="00000500000000000000" pitchFamily="50" charset="0"/>
                </a:rPr>
                <a:t> LOGO</a:t>
              </a:r>
            </a:p>
          </p:txBody>
        </p:sp>
      </p:grpSp>
      <p:grpSp>
        <p:nvGrpSpPr>
          <p:cNvPr id="17" name="-">
            <a:extLst>
              <a:ext uri="{FF2B5EF4-FFF2-40B4-BE49-F238E27FC236}">
                <a16:creationId xmlns:a16="http://schemas.microsoft.com/office/drawing/2014/main" id="{02DE57B7-DE6D-4A1F-BDDE-E75514E1E232}"/>
              </a:ext>
            </a:extLst>
          </p:cNvPr>
          <p:cNvGrpSpPr/>
          <p:nvPr/>
        </p:nvGrpSpPr>
        <p:grpSpPr>
          <a:xfrm>
            <a:off x="5202793" y="256110"/>
            <a:ext cx="908992" cy="193464"/>
            <a:chOff x="5517759" y="4959009"/>
            <a:chExt cx="1151388" cy="245054"/>
          </a:xfrm>
          <a:gradFill>
            <a:gsLst>
              <a:gs pos="0">
                <a:srgbClr val="00B0F0"/>
              </a:gs>
              <a:gs pos="48700">
                <a:srgbClr val="0091D9"/>
              </a:gs>
              <a:gs pos="100000">
                <a:srgbClr val="0070C0"/>
              </a:gs>
            </a:gsLst>
            <a:lin ang="2700000" scaled="0"/>
          </a:gradFill>
        </p:grpSpPr>
        <p:sp>
          <p:nvSpPr>
            <p:cNvPr id="18" name="-">
              <a:extLst>
                <a:ext uri="{FF2B5EF4-FFF2-40B4-BE49-F238E27FC236}">
                  <a16:creationId xmlns:a16="http://schemas.microsoft.com/office/drawing/2014/main" id="{9D74F303-AB74-4064-9638-231887DC88C7}"/>
                </a:ext>
              </a:extLst>
            </p:cNvPr>
            <p:cNvSpPr/>
            <p:nvPr/>
          </p:nvSpPr>
          <p:spPr>
            <a:xfrm>
              <a:off x="6426056" y="4960905"/>
              <a:ext cx="243091" cy="243152"/>
            </a:xfrm>
            <a:custGeom>
              <a:avLst/>
              <a:gdLst>
                <a:gd name="connsiteX0" fmla="*/ 118110 w 118110"/>
                <a:gd name="connsiteY0" fmla="*/ 60991 h 118141"/>
                <a:gd name="connsiteX1" fmla="*/ 59055 w 118110"/>
                <a:gd name="connsiteY1" fmla="*/ 118141 h 118141"/>
                <a:gd name="connsiteX2" fmla="*/ 0 w 118110"/>
                <a:gd name="connsiteY2" fmla="*/ 60991 h 118141"/>
                <a:gd name="connsiteX3" fmla="*/ 59055 w 118110"/>
                <a:gd name="connsiteY3" fmla="*/ 31 h 118141"/>
                <a:gd name="connsiteX4" fmla="*/ 118110 w 118110"/>
                <a:gd name="connsiteY4" fmla="*/ 60991 h 118141"/>
                <a:gd name="connsiteX5" fmla="*/ 46673 w 118110"/>
                <a:gd name="connsiteY5" fmla="*/ 85756 h 118141"/>
                <a:gd name="connsiteX6" fmla="*/ 84773 w 118110"/>
                <a:gd name="connsiteY6" fmla="*/ 47656 h 118141"/>
                <a:gd name="connsiteX7" fmla="*/ 84773 w 118110"/>
                <a:gd name="connsiteY7" fmla="*/ 45751 h 118141"/>
                <a:gd name="connsiteX8" fmla="*/ 91440 w 118110"/>
                <a:gd name="connsiteY8" fmla="*/ 39084 h 118141"/>
                <a:gd name="connsiteX9" fmla="*/ 83820 w 118110"/>
                <a:gd name="connsiteY9" fmla="*/ 40989 h 118141"/>
                <a:gd name="connsiteX10" fmla="*/ 89535 w 118110"/>
                <a:gd name="connsiteY10" fmla="*/ 33369 h 118141"/>
                <a:gd name="connsiteX11" fmla="*/ 80963 w 118110"/>
                <a:gd name="connsiteY11" fmla="*/ 36226 h 118141"/>
                <a:gd name="connsiteX12" fmla="*/ 71438 w 118110"/>
                <a:gd name="connsiteY12" fmla="*/ 32416 h 118141"/>
                <a:gd name="connsiteX13" fmla="*/ 58103 w 118110"/>
                <a:gd name="connsiteY13" fmla="*/ 45751 h 118141"/>
                <a:gd name="connsiteX14" fmla="*/ 58103 w 118110"/>
                <a:gd name="connsiteY14" fmla="*/ 48609 h 118141"/>
                <a:gd name="connsiteX15" fmla="*/ 30480 w 118110"/>
                <a:gd name="connsiteY15" fmla="*/ 34321 h 118141"/>
                <a:gd name="connsiteX16" fmla="*/ 28575 w 118110"/>
                <a:gd name="connsiteY16" fmla="*/ 40989 h 118141"/>
                <a:gd name="connsiteX17" fmla="*/ 34290 w 118110"/>
                <a:gd name="connsiteY17" fmla="*/ 52419 h 118141"/>
                <a:gd name="connsiteX18" fmla="*/ 28575 w 118110"/>
                <a:gd name="connsiteY18" fmla="*/ 50514 h 118141"/>
                <a:gd name="connsiteX19" fmla="*/ 28575 w 118110"/>
                <a:gd name="connsiteY19" fmla="*/ 50514 h 118141"/>
                <a:gd name="connsiteX20" fmla="*/ 39053 w 118110"/>
                <a:gd name="connsiteY20" fmla="*/ 63849 h 118141"/>
                <a:gd name="connsiteX21" fmla="*/ 35243 w 118110"/>
                <a:gd name="connsiteY21" fmla="*/ 63849 h 118141"/>
                <a:gd name="connsiteX22" fmla="*/ 32385 w 118110"/>
                <a:gd name="connsiteY22" fmla="*/ 63849 h 118141"/>
                <a:gd name="connsiteX23" fmla="*/ 44768 w 118110"/>
                <a:gd name="connsiteY23" fmla="*/ 73374 h 118141"/>
                <a:gd name="connsiteX24" fmla="*/ 28575 w 118110"/>
                <a:gd name="connsiteY24" fmla="*/ 79089 h 118141"/>
                <a:gd name="connsiteX25" fmla="*/ 25718 w 118110"/>
                <a:gd name="connsiteY25" fmla="*/ 79089 h 118141"/>
                <a:gd name="connsiteX26" fmla="*/ 46673 w 118110"/>
                <a:gd name="connsiteY26" fmla="*/ 85756 h 118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8110" h="118141">
                  <a:moveTo>
                    <a:pt x="118110" y="60991"/>
                  </a:moveTo>
                  <a:cubicBezTo>
                    <a:pt x="118110" y="101949"/>
                    <a:pt x="99060" y="118141"/>
                    <a:pt x="59055" y="118141"/>
                  </a:cubicBezTo>
                  <a:cubicBezTo>
                    <a:pt x="18098" y="118141"/>
                    <a:pt x="0" y="100996"/>
                    <a:pt x="0" y="60991"/>
                  </a:cubicBezTo>
                  <a:cubicBezTo>
                    <a:pt x="0" y="20034"/>
                    <a:pt x="19050" y="31"/>
                    <a:pt x="59055" y="31"/>
                  </a:cubicBezTo>
                  <a:cubicBezTo>
                    <a:pt x="99060" y="-921"/>
                    <a:pt x="118110" y="20034"/>
                    <a:pt x="118110" y="60991"/>
                  </a:cubicBezTo>
                  <a:moveTo>
                    <a:pt x="46673" y="85756"/>
                  </a:moveTo>
                  <a:cubicBezTo>
                    <a:pt x="71438" y="85756"/>
                    <a:pt x="84773" y="65754"/>
                    <a:pt x="84773" y="47656"/>
                  </a:cubicBezTo>
                  <a:cubicBezTo>
                    <a:pt x="84773" y="46704"/>
                    <a:pt x="84773" y="46704"/>
                    <a:pt x="84773" y="45751"/>
                  </a:cubicBezTo>
                  <a:cubicBezTo>
                    <a:pt x="87630" y="43846"/>
                    <a:pt x="89535" y="41941"/>
                    <a:pt x="91440" y="39084"/>
                  </a:cubicBezTo>
                  <a:cubicBezTo>
                    <a:pt x="88583" y="40036"/>
                    <a:pt x="86678" y="40989"/>
                    <a:pt x="83820" y="40989"/>
                  </a:cubicBezTo>
                  <a:cubicBezTo>
                    <a:pt x="86678" y="39084"/>
                    <a:pt x="88583" y="37179"/>
                    <a:pt x="89535" y="33369"/>
                  </a:cubicBezTo>
                  <a:cubicBezTo>
                    <a:pt x="86678" y="35274"/>
                    <a:pt x="83820" y="36226"/>
                    <a:pt x="80963" y="36226"/>
                  </a:cubicBezTo>
                  <a:cubicBezTo>
                    <a:pt x="78105" y="33369"/>
                    <a:pt x="75248" y="32416"/>
                    <a:pt x="71438" y="32416"/>
                  </a:cubicBezTo>
                  <a:cubicBezTo>
                    <a:pt x="63818" y="32416"/>
                    <a:pt x="58103" y="38131"/>
                    <a:pt x="58103" y="45751"/>
                  </a:cubicBezTo>
                  <a:cubicBezTo>
                    <a:pt x="58103" y="46704"/>
                    <a:pt x="58103" y="47656"/>
                    <a:pt x="58103" y="48609"/>
                  </a:cubicBezTo>
                  <a:cubicBezTo>
                    <a:pt x="46673" y="47656"/>
                    <a:pt x="37148" y="42894"/>
                    <a:pt x="30480" y="34321"/>
                  </a:cubicBezTo>
                  <a:cubicBezTo>
                    <a:pt x="29528" y="36226"/>
                    <a:pt x="28575" y="38131"/>
                    <a:pt x="28575" y="40989"/>
                  </a:cubicBezTo>
                  <a:cubicBezTo>
                    <a:pt x="28575" y="45751"/>
                    <a:pt x="30480" y="49561"/>
                    <a:pt x="34290" y="52419"/>
                  </a:cubicBezTo>
                  <a:cubicBezTo>
                    <a:pt x="32385" y="52419"/>
                    <a:pt x="30480" y="51466"/>
                    <a:pt x="28575" y="50514"/>
                  </a:cubicBezTo>
                  <a:cubicBezTo>
                    <a:pt x="28575" y="50514"/>
                    <a:pt x="28575" y="50514"/>
                    <a:pt x="28575" y="50514"/>
                  </a:cubicBezTo>
                  <a:cubicBezTo>
                    <a:pt x="28575" y="57181"/>
                    <a:pt x="33338" y="61944"/>
                    <a:pt x="39053" y="63849"/>
                  </a:cubicBezTo>
                  <a:cubicBezTo>
                    <a:pt x="38100" y="63849"/>
                    <a:pt x="37148" y="63849"/>
                    <a:pt x="35243" y="63849"/>
                  </a:cubicBezTo>
                  <a:cubicBezTo>
                    <a:pt x="34290" y="63849"/>
                    <a:pt x="33338" y="63849"/>
                    <a:pt x="32385" y="63849"/>
                  </a:cubicBezTo>
                  <a:cubicBezTo>
                    <a:pt x="34290" y="69564"/>
                    <a:pt x="39053" y="73374"/>
                    <a:pt x="44768" y="73374"/>
                  </a:cubicBezTo>
                  <a:cubicBezTo>
                    <a:pt x="40005" y="77184"/>
                    <a:pt x="34290" y="79089"/>
                    <a:pt x="28575" y="79089"/>
                  </a:cubicBezTo>
                  <a:cubicBezTo>
                    <a:pt x="27623" y="79089"/>
                    <a:pt x="26670" y="79089"/>
                    <a:pt x="25718" y="79089"/>
                  </a:cubicBezTo>
                  <a:cubicBezTo>
                    <a:pt x="32385" y="83851"/>
                    <a:pt x="39053" y="85756"/>
                    <a:pt x="46673" y="85756"/>
                  </a:cubicBezTo>
                </a:path>
              </a:pathLst>
            </a:custGeom>
            <a:grpFill/>
            <a:ln w="2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Lexend" pitchFamily="2" charset="0"/>
              </a:endParaRPr>
            </a:p>
          </p:txBody>
        </p:sp>
        <p:sp>
          <p:nvSpPr>
            <p:cNvPr id="19" name="-">
              <a:extLst>
                <a:ext uri="{FF2B5EF4-FFF2-40B4-BE49-F238E27FC236}">
                  <a16:creationId xmlns:a16="http://schemas.microsoft.com/office/drawing/2014/main" id="{28EB65E3-EA9E-4F55-A205-6AF9BE3D7326}"/>
                </a:ext>
              </a:extLst>
            </p:cNvPr>
            <p:cNvSpPr/>
            <p:nvPr/>
          </p:nvSpPr>
          <p:spPr>
            <a:xfrm>
              <a:off x="5517759" y="4959009"/>
              <a:ext cx="245050" cy="245048"/>
            </a:xfrm>
            <a:custGeom>
              <a:avLst/>
              <a:gdLst>
                <a:gd name="connsiteX0" fmla="*/ 72390 w 119062"/>
                <a:gd name="connsiteY0" fmla="*/ 60008 h 119062"/>
                <a:gd name="connsiteX1" fmla="*/ 60008 w 119062"/>
                <a:gd name="connsiteY1" fmla="*/ 72390 h 119062"/>
                <a:gd name="connsiteX2" fmla="*/ 46673 w 119062"/>
                <a:gd name="connsiteY2" fmla="*/ 60008 h 119062"/>
                <a:gd name="connsiteX3" fmla="*/ 60008 w 119062"/>
                <a:gd name="connsiteY3" fmla="*/ 47625 h 119062"/>
                <a:gd name="connsiteX4" fmla="*/ 72390 w 119062"/>
                <a:gd name="connsiteY4" fmla="*/ 60008 h 119062"/>
                <a:gd name="connsiteX5" fmla="*/ 91440 w 119062"/>
                <a:gd name="connsiteY5" fmla="*/ 44768 h 119062"/>
                <a:gd name="connsiteX6" fmla="*/ 91440 w 119062"/>
                <a:gd name="connsiteY6" fmla="*/ 60008 h 119062"/>
                <a:gd name="connsiteX7" fmla="*/ 91440 w 119062"/>
                <a:gd name="connsiteY7" fmla="*/ 75248 h 119062"/>
                <a:gd name="connsiteX8" fmla="*/ 90488 w 119062"/>
                <a:gd name="connsiteY8" fmla="*/ 82868 h 119062"/>
                <a:gd name="connsiteX9" fmla="*/ 86678 w 119062"/>
                <a:gd name="connsiteY9" fmla="*/ 86678 h 119062"/>
                <a:gd name="connsiteX10" fmla="*/ 82868 w 119062"/>
                <a:gd name="connsiteY10" fmla="*/ 89535 h 119062"/>
                <a:gd name="connsiteX11" fmla="*/ 75248 w 119062"/>
                <a:gd name="connsiteY11" fmla="*/ 91440 h 119062"/>
                <a:gd name="connsiteX12" fmla="*/ 60008 w 119062"/>
                <a:gd name="connsiteY12" fmla="*/ 91440 h 119062"/>
                <a:gd name="connsiteX13" fmla="*/ 44768 w 119062"/>
                <a:gd name="connsiteY13" fmla="*/ 91440 h 119062"/>
                <a:gd name="connsiteX14" fmla="*/ 37148 w 119062"/>
                <a:gd name="connsiteY14" fmla="*/ 89535 h 119062"/>
                <a:gd name="connsiteX15" fmla="*/ 32385 w 119062"/>
                <a:gd name="connsiteY15" fmla="*/ 86678 h 119062"/>
                <a:gd name="connsiteX16" fmla="*/ 29528 w 119062"/>
                <a:gd name="connsiteY16" fmla="*/ 82868 h 119062"/>
                <a:gd name="connsiteX17" fmla="*/ 28575 w 119062"/>
                <a:gd name="connsiteY17" fmla="*/ 75248 h 119062"/>
                <a:gd name="connsiteX18" fmla="*/ 28575 w 119062"/>
                <a:gd name="connsiteY18" fmla="*/ 60008 h 119062"/>
                <a:gd name="connsiteX19" fmla="*/ 28575 w 119062"/>
                <a:gd name="connsiteY19" fmla="*/ 44768 h 119062"/>
                <a:gd name="connsiteX20" fmla="*/ 29528 w 119062"/>
                <a:gd name="connsiteY20" fmla="*/ 37148 h 119062"/>
                <a:gd name="connsiteX21" fmla="*/ 32385 w 119062"/>
                <a:gd name="connsiteY21" fmla="*/ 32385 h 119062"/>
                <a:gd name="connsiteX22" fmla="*/ 37148 w 119062"/>
                <a:gd name="connsiteY22" fmla="*/ 29528 h 119062"/>
                <a:gd name="connsiteX23" fmla="*/ 44768 w 119062"/>
                <a:gd name="connsiteY23" fmla="*/ 28575 h 119062"/>
                <a:gd name="connsiteX24" fmla="*/ 60008 w 119062"/>
                <a:gd name="connsiteY24" fmla="*/ 28575 h 119062"/>
                <a:gd name="connsiteX25" fmla="*/ 75248 w 119062"/>
                <a:gd name="connsiteY25" fmla="*/ 28575 h 119062"/>
                <a:gd name="connsiteX26" fmla="*/ 82868 w 119062"/>
                <a:gd name="connsiteY26" fmla="*/ 29528 h 119062"/>
                <a:gd name="connsiteX27" fmla="*/ 86678 w 119062"/>
                <a:gd name="connsiteY27" fmla="*/ 33338 h 119062"/>
                <a:gd name="connsiteX28" fmla="*/ 89535 w 119062"/>
                <a:gd name="connsiteY28" fmla="*/ 38100 h 119062"/>
                <a:gd name="connsiteX29" fmla="*/ 91440 w 119062"/>
                <a:gd name="connsiteY29" fmla="*/ 44768 h 119062"/>
                <a:gd name="connsiteX30" fmla="*/ 80010 w 119062"/>
                <a:gd name="connsiteY30" fmla="*/ 60008 h 119062"/>
                <a:gd name="connsiteX31" fmla="*/ 60008 w 119062"/>
                <a:gd name="connsiteY31" fmla="*/ 40005 h 119062"/>
                <a:gd name="connsiteX32" fmla="*/ 40005 w 119062"/>
                <a:gd name="connsiteY32" fmla="*/ 60008 h 119062"/>
                <a:gd name="connsiteX33" fmla="*/ 60008 w 119062"/>
                <a:gd name="connsiteY33" fmla="*/ 80010 h 119062"/>
                <a:gd name="connsiteX34" fmla="*/ 80010 w 119062"/>
                <a:gd name="connsiteY34" fmla="*/ 60008 h 119062"/>
                <a:gd name="connsiteX35" fmla="*/ 84773 w 119062"/>
                <a:gd name="connsiteY35" fmla="*/ 39053 h 119062"/>
                <a:gd name="connsiteX36" fmla="*/ 80010 w 119062"/>
                <a:gd name="connsiteY36" fmla="*/ 34290 h 119062"/>
                <a:gd name="connsiteX37" fmla="*/ 76200 w 119062"/>
                <a:gd name="connsiteY37" fmla="*/ 39053 h 119062"/>
                <a:gd name="connsiteX38" fmla="*/ 80963 w 119062"/>
                <a:gd name="connsiteY38" fmla="*/ 43815 h 119062"/>
                <a:gd name="connsiteX39" fmla="*/ 84773 w 119062"/>
                <a:gd name="connsiteY39" fmla="*/ 39053 h 119062"/>
                <a:gd name="connsiteX40" fmla="*/ 119063 w 119062"/>
                <a:gd name="connsiteY40" fmla="*/ 61913 h 119062"/>
                <a:gd name="connsiteX41" fmla="*/ 60008 w 119062"/>
                <a:gd name="connsiteY41" fmla="*/ 119063 h 119062"/>
                <a:gd name="connsiteX42" fmla="*/ 0 w 119062"/>
                <a:gd name="connsiteY42" fmla="*/ 61913 h 119062"/>
                <a:gd name="connsiteX43" fmla="*/ 59055 w 119062"/>
                <a:gd name="connsiteY43" fmla="*/ 0 h 119062"/>
                <a:gd name="connsiteX44" fmla="*/ 119063 w 119062"/>
                <a:gd name="connsiteY44" fmla="*/ 61913 h 119062"/>
                <a:gd name="connsiteX45" fmla="*/ 98108 w 119062"/>
                <a:gd name="connsiteY45" fmla="*/ 60008 h 119062"/>
                <a:gd name="connsiteX46" fmla="*/ 98108 w 119062"/>
                <a:gd name="connsiteY46" fmla="*/ 43815 h 119062"/>
                <a:gd name="connsiteX47" fmla="*/ 96203 w 119062"/>
                <a:gd name="connsiteY47" fmla="*/ 34290 h 119062"/>
                <a:gd name="connsiteX48" fmla="*/ 92393 w 119062"/>
                <a:gd name="connsiteY48" fmla="*/ 27623 h 119062"/>
                <a:gd name="connsiteX49" fmla="*/ 84773 w 119062"/>
                <a:gd name="connsiteY49" fmla="*/ 23813 h 119062"/>
                <a:gd name="connsiteX50" fmla="*/ 76200 w 119062"/>
                <a:gd name="connsiteY50" fmla="*/ 21908 h 119062"/>
                <a:gd name="connsiteX51" fmla="*/ 60008 w 119062"/>
                <a:gd name="connsiteY51" fmla="*/ 21908 h 119062"/>
                <a:gd name="connsiteX52" fmla="*/ 43815 w 119062"/>
                <a:gd name="connsiteY52" fmla="*/ 21908 h 119062"/>
                <a:gd name="connsiteX53" fmla="*/ 34290 w 119062"/>
                <a:gd name="connsiteY53" fmla="*/ 23813 h 119062"/>
                <a:gd name="connsiteX54" fmla="*/ 27623 w 119062"/>
                <a:gd name="connsiteY54" fmla="*/ 27623 h 119062"/>
                <a:gd name="connsiteX55" fmla="*/ 23813 w 119062"/>
                <a:gd name="connsiteY55" fmla="*/ 35243 h 119062"/>
                <a:gd name="connsiteX56" fmla="*/ 21908 w 119062"/>
                <a:gd name="connsiteY56" fmla="*/ 44768 h 119062"/>
                <a:gd name="connsiteX57" fmla="*/ 21908 w 119062"/>
                <a:gd name="connsiteY57" fmla="*/ 60960 h 119062"/>
                <a:gd name="connsiteX58" fmla="*/ 21908 w 119062"/>
                <a:gd name="connsiteY58" fmla="*/ 77153 h 119062"/>
                <a:gd name="connsiteX59" fmla="*/ 23813 w 119062"/>
                <a:gd name="connsiteY59" fmla="*/ 86678 h 119062"/>
                <a:gd name="connsiteX60" fmla="*/ 28575 w 119062"/>
                <a:gd name="connsiteY60" fmla="*/ 93345 h 119062"/>
                <a:gd name="connsiteX61" fmla="*/ 35243 w 119062"/>
                <a:gd name="connsiteY61" fmla="*/ 98108 h 119062"/>
                <a:gd name="connsiteX62" fmla="*/ 44768 w 119062"/>
                <a:gd name="connsiteY62" fmla="*/ 100013 h 119062"/>
                <a:gd name="connsiteX63" fmla="*/ 60960 w 119062"/>
                <a:gd name="connsiteY63" fmla="*/ 100013 h 119062"/>
                <a:gd name="connsiteX64" fmla="*/ 77153 w 119062"/>
                <a:gd name="connsiteY64" fmla="*/ 100013 h 119062"/>
                <a:gd name="connsiteX65" fmla="*/ 86678 w 119062"/>
                <a:gd name="connsiteY65" fmla="*/ 98108 h 119062"/>
                <a:gd name="connsiteX66" fmla="*/ 92393 w 119062"/>
                <a:gd name="connsiteY66" fmla="*/ 92393 h 119062"/>
                <a:gd name="connsiteX67" fmla="*/ 97155 w 119062"/>
                <a:gd name="connsiteY67" fmla="*/ 85725 h 119062"/>
                <a:gd name="connsiteX68" fmla="*/ 99060 w 119062"/>
                <a:gd name="connsiteY68" fmla="*/ 76200 h 119062"/>
                <a:gd name="connsiteX69" fmla="*/ 98108 w 119062"/>
                <a:gd name="connsiteY69" fmla="*/ 60008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9062" h="119062">
                  <a:moveTo>
                    <a:pt x="72390" y="60008"/>
                  </a:moveTo>
                  <a:cubicBezTo>
                    <a:pt x="72390" y="66675"/>
                    <a:pt x="66675" y="72390"/>
                    <a:pt x="60008" y="72390"/>
                  </a:cubicBezTo>
                  <a:cubicBezTo>
                    <a:pt x="52388" y="72390"/>
                    <a:pt x="46673" y="66675"/>
                    <a:pt x="46673" y="60008"/>
                  </a:cubicBezTo>
                  <a:cubicBezTo>
                    <a:pt x="46673" y="53340"/>
                    <a:pt x="52388" y="47625"/>
                    <a:pt x="60008" y="47625"/>
                  </a:cubicBezTo>
                  <a:cubicBezTo>
                    <a:pt x="66675" y="47625"/>
                    <a:pt x="72390" y="53340"/>
                    <a:pt x="72390" y="60008"/>
                  </a:cubicBezTo>
                  <a:close/>
                  <a:moveTo>
                    <a:pt x="91440" y="44768"/>
                  </a:moveTo>
                  <a:cubicBezTo>
                    <a:pt x="91440" y="48578"/>
                    <a:pt x="91440" y="50483"/>
                    <a:pt x="91440" y="60008"/>
                  </a:cubicBezTo>
                  <a:cubicBezTo>
                    <a:pt x="91440" y="70485"/>
                    <a:pt x="91440" y="71438"/>
                    <a:pt x="91440" y="75248"/>
                  </a:cubicBezTo>
                  <a:cubicBezTo>
                    <a:pt x="91440" y="79058"/>
                    <a:pt x="90488" y="80963"/>
                    <a:pt x="90488" y="82868"/>
                  </a:cubicBezTo>
                  <a:cubicBezTo>
                    <a:pt x="89535" y="84773"/>
                    <a:pt x="88583" y="85725"/>
                    <a:pt x="86678" y="86678"/>
                  </a:cubicBezTo>
                  <a:cubicBezTo>
                    <a:pt x="84773" y="87630"/>
                    <a:pt x="84773" y="89535"/>
                    <a:pt x="82868" y="89535"/>
                  </a:cubicBezTo>
                  <a:cubicBezTo>
                    <a:pt x="80963" y="90488"/>
                    <a:pt x="79058" y="91440"/>
                    <a:pt x="75248" y="91440"/>
                  </a:cubicBezTo>
                  <a:cubicBezTo>
                    <a:pt x="71438" y="91440"/>
                    <a:pt x="70485" y="91440"/>
                    <a:pt x="60008" y="91440"/>
                  </a:cubicBezTo>
                  <a:cubicBezTo>
                    <a:pt x="49530" y="91440"/>
                    <a:pt x="48578" y="91440"/>
                    <a:pt x="44768" y="91440"/>
                  </a:cubicBezTo>
                  <a:cubicBezTo>
                    <a:pt x="40958" y="91440"/>
                    <a:pt x="38100" y="90488"/>
                    <a:pt x="37148" y="89535"/>
                  </a:cubicBezTo>
                  <a:cubicBezTo>
                    <a:pt x="35243" y="89535"/>
                    <a:pt x="34290" y="88583"/>
                    <a:pt x="32385" y="86678"/>
                  </a:cubicBezTo>
                  <a:cubicBezTo>
                    <a:pt x="30480" y="84773"/>
                    <a:pt x="30480" y="84773"/>
                    <a:pt x="29528" y="82868"/>
                  </a:cubicBezTo>
                  <a:cubicBezTo>
                    <a:pt x="29528" y="80963"/>
                    <a:pt x="28575" y="79058"/>
                    <a:pt x="28575" y="75248"/>
                  </a:cubicBezTo>
                  <a:cubicBezTo>
                    <a:pt x="28575" y="71438"/>
                    <a:pt x="28575" y="69533"/>
                    <a:pt x="28575" y="60008"/>
                  </a:cubicBezTo>
                  <a:cubicBezTo>
                    <a:pt x="28575" y="49530"/>
                    <a:pt x="28575" y="48578"/>
                    <a:pt x="28575" y="44768"/>
                  </a:cubicBezTo>
                  <a:cubicBezTo>
                    <a:pt x="28575" y="40958"/>
                    <a:pt x="29528" y="39053"/>
                    <a:pt x="29528" y="37148"/>
                  </a:cubicBezTo>
                  <a:cubicBezTo>
                    <a:pt x="30480" y="35243"/>
                    <a:pt x="31433" y="34290"/>
                    <a:pt x="32385" y="32385"/>
                  </a:cubicBezTo>
                  <a:cubicBezTo>
                    <a:pt x="33338" y="30480"/>
                    <a:pt x="35243" y="30480"/>
                    <a:pt x="37148" y="29528"/>
                  </a:cubicBezTo>
                  <a:cubicBezTo>
                    <a:pt x="38100" y="29528"/>
                    <a:pt x="40958" y="28575"/>
                    <a:pt x="44768" y="28575"/>
                  </a:cubicBezTo>
                  <a:cubicBezTo>
                    <a:pt x="48578" y="28575"/>
                    <a:pt x="49530" y="28575"/>
                    <a:pt x="60008" y="28575"/>
                  </a:cubicBezTo>
                  <a:cubicBezTo>
                    <a:pt x="70485" y="28575"/>
                    <a:pt x="71438" y="28575"/>
                    <a:pt x="75248" y="28575"/>
                  </a:cubicBezTo>
                  <a:cubicBezTo>
                    <a:pt x="79058" y="28575"/>
                    <a:pt x="80963" y="29528"/>
                    <a:pt x="82868" y="29528"/>
                  </a:cubicBezTo>
                  <a:cubicBezTo>
                    <a:pt x="84773" y="30480"/>
                    <a:pt x="85725" y="31433"/>
                    <a:pt x="86678" y="33338"/>
                  </a:cubicBezTo>
                  <a:cubicBezTo>
                    <a:pt x="87630" y="35243"/>
                    <a:pt x="88583" y="36195"/>
                    <a:pt x="89535" y="38100"/>
                  </a:cubicBezTo>
                  <a:cubicBezTo>
                    <a:pt x="90488" y="39053"/>
                    <a:pt x="91440" y="40958"/>
                    <a:pt x="91440" y="44768"/>
                  </a:cubicBezTo>
                  <a:close/>
                  <a:moveTo>
                    <a:pt x="80010" y="60008"/>
                  </a:moveTo>
                  <a:cubicBezTo>
                    <a:pt x="80010" y="48578"/>
                    <a:pt x="71438" y="40005"/>
                    <a:pt x="60008" y="40005"/>
                  </a:cubicBezTo>
                  <a:cubicBezTo>
                    <a:pt x="48578" y="40005"/>
                    <a:pt x="40005" y="48578"/>
                    <a:pt x="40005" y="60008"/>
                  </a:cubicBezTo>
                  <a:cubicBezTo>
                    <a:pt x="40005" y="70485"/>
                    <a:pt x="48578" y="80010"/>
                    <a:pt x="60008" y="80010"/>
                  </a:cubicBezTo>
                  <a:cubicBezTo>
                    <a:pt x="70485" y="80010"/>
                    <a:pt x="80010" y="70485"/>
                    <a:pt x="80010" y="60008"/>
                  </a:cubicBezTo>
                  <a:close/>
                  <a:moveTo>
                    <a:pt x="84773" y="39053"/>
                  </a:moveTo>
                  <a:cubicBezTo>
                    <a:pt x="84773" y="36195"/>
                    <a:pt x="82868" y="34290"/>
                    <a:pt x="80010" y="34290"/>
                  </a:cubicBezTo>
                  <a:cubicBezTo>
                    <a:pt x="77153" y="34290"/>
                    <a:pt x="76200" y="37148"/>
                    <a:pt x="76200" y="39053"/>
                  </a:cubicBezTo>
                  <a:cubicBezTo>
                    <a:pt x="76200" y="41910"/>
                    <a:pt x="78105" y="43815"/>
                    <a:pt x="80963" y="43815"/>
                  </a:cubicBezTo>
                  <a:cubicBezTo>
                    <a:pt x="83820" y="43815"/>
                    <a:pt x="84773" y="41910"/>
                    <a:pt x="84773" y="39053"/>
                  </a:cubicBezTo>
                  <a:close/>
                  <a:moveTo>
                    <a:pt x="119063" y="61913"/>
                  </a:moveTo>
                  <a:cubicBezTo>
                    <a:pt x="119063" y="102870"/>
                    <a:pt x="100013" y="119063"/>
                    <a:pt x="60008" y="119063"/>
                  </a:cubicBezTo>
                  <a:cubicBezTo>
                    <a:pt x="19050" y="119063"/>
                    <a:pt x="0" y="101918"/>
                    <a:pt x="0" y="61913"/>
                  </a:cubicBezTo>
                  <a:cubicBezTo>
                    <a:pt x="0" y="20955"/>
                    <a:pt x="19050" y="0"/>
                    <a:pt x="59055" y="0"/>
                  </a:cubicBezTo>
                  <a:cubicBezTo>
                    <a:pt x="100013" y="0"/>
                    <a:pt x="119063" y="20955"/>
                    <a:pt x="119063" y="61913"/>
                  </a:cubicBezTo>
                  <a:close/>
                  <a:moveTo>
                    <a:pt x="98108" y="60008"/>
                  </a:moveTo>
                  <a:cubicBezTo>
                    <a:pt x="98108" y="49530"/>
                    <a:pt x="98108" y="48578"/>
                    <a:pt x="98108" y="43815"/>
                  </a:cubicBezTo>
                  <a:cubicBezTo>
                    <a:pt x="98108" y="40005"/>
                    <a:pt x="97155" y="37148"/>
                    <a:pt x="96203" y="34290"/>
                  </a:cubicBezTo>
                  <a:cubicBezTo>
                    <a:pt x="95250" y="32385"/>
                    <a:pt x="94298" y="30480"/>
                    <a:pt x="92393" y="27623"/>
                  </a:cubicBezTo>
                  <a:cubicBezTo>
                    <a:pt x="89535" y="25718"/>
                    <a:pt x="87630" y="24765"/>
                    <a:pt x="84773" y="23813"/>
                  </a:cubicBezTo>
                  <a:cubicBezTo>
                    <a:pt x="82868" y="22860"/>
                    <a:pt x="80010" y="21908"/>
                    <a:pt x="76200" y="21908"/>
                  </a:cubicBezTo>
                  <a:cubicBezTo>
                    <a:pt x="72390" y="21908"/>
                    <a:pt x="70485" y="21908"/>
                    <a:pt x="60008" y="21908"/>
                  </a:cubicBezTo>
                  <a:cubicBezTo>
                    <a:pt x="49530" y="21908"/>
                    <a:pt x="48578" y="21908"/>
                    <a:pt x="43815" y="21908"/>
                  </a:cubicBezTo>
                  <a:cubicBezTo>
                    <a:pt x="39053" y="21908"/>
                    <a:pt x="37148" y="22860"/>
                    <a:pt x="34290" y="23813"/>
                  </a:cubicBezTo>
                  <a:cubicBezTo>
                    <a:pt x="31433" y="24765"/>
                    <a:pt x="30480" y="25718"/>
                    <a:pt x="27623" y="27623"/>
                  </a:cubicBezTo>
                  <a:cubicBezTo>
                    <a:pt x="25718" y="30480"/>
                    <a:pt x="24765" y="32385"/>
                    <a:pt x="23813" y="35243"/>
                  </a:cubicBezTo>
                  <a:cubicBezTo>
                    <a:pt x="22860" y="38100"/>
                    <a:pt x="21908" y="40005"/>
                    <a:pt x="21908" y="44768"/>
                  </a:cubicBezTo>
                  <a:cubicBezTo>
                    <a:pt x="21908" y="48578"/>
                    <a:pt x="21908" y="50483"/>
                    <a:pt x="21908" y="60960"/>
                  </a:cubicBezTo>
                  <a:cubicBezTo>
                    <a:pt x="21908" y="71438"/>
                    <a:pt x="21908" y="72390"/>
                    <a:pt x="21908" y="77153"/>
                  </a:cubicBezTo>
                  <a:cubicBezTo>
                    <a:pt x="21908" y="80963"/>
                    <a:pt x="22860" y="83820"/>
                    <a:pt x="23813" y="86678"/>
                  </a:cubicBezTo>
                  <a:cubicBezTo>
                    <a:pt x="24765" y="89535"/>
                    <a:pt x="25718" y="91440"/>
                    <a:pt x="28575" y="93345"/>
                  </a:cubicBezTo>
                  <a:cubicBezTo>
                    <a:pt x="30480" y="95250"/>
                    <a:pt x="33338" y="97155"/>
                    <a:pt x="35243" y="98108"/>
                  </a:cubicBezTo>
                  <a:cubicBezTo>
                    <a:pt x="38100" y="99060"/>
                    <a:pt x="40005" y="100013"/>
                    <a:pt x="44768" y="100013"/>
                  </a:cubicBezTo>
                  <a:cubicBezTo>
                    <a:pt x="48578" y="100013"/>
                    <a:pt x="50483" y="100013"/>
                    <a:pt x="60960" y="100013"/>
                  </a:cubicBezTo>
                  <a:cubicBezTo>
                    <a:pt x="71438" y="100013"/>
                    <a:pt x="72390" y="100013"/>
                    <a:pt x="77153" y="100013"/>
                  </a:cubicBezTo>
                  <a:cubicBezTo>
                    <a:pt x="80963" y="100013"/>
                    <a:pt x="83820" y="99060"/>
                    <a:pt x="86678" y="98108"/>
                  </a:cubicBezTo>
                  <a:cubicBezTo>
                    <a:pt x="87630" y="95250"/>
                    <a:pt x="89535" y="94298"/>
                    <a:pt x="92393" y="92393"/>
                  </a:cubicBezTo>
                  <a:cubicBezTo>
                    <a:pt x="94298" y="90488"/>
                    <a:pt x="96203" y="87630"/>
                    <a:pt x="97155" y="85725"/>
                  </a:cubicBezTo>
                  <a:cubicBezTo>
                    <a:pt x="98108" y="82868"/>
                    <a:pt x="99060" y="80963"/>
                    <a:pt x="99060" y="76200"/>
                  </a:cubicBezTo>
                  <a:cubicBezTo>
                    <a:pt x="98108" y="71438"/>
                    <a:pt x="98108" y="70485"/>
                    <a:pt x="98108" y="60008"/>
                  </a:cubicBezTo>
                  <a:close/>
                </a:path>
              </a:pathLst>
            </a:custGeom>
            <a:grpFill/>
            <a:ln w="2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Lexend" pitchFamily="2" charset="0"/>
              </a:endParaRPr>
            </a:p>
          </p:txBody>
        </p:sp>
        <p:sp>
          <p:nvSpPr>
            <p:cNvPr id="20" name="-">
              <a:extLst>
                <a:ext uri="{FF2B5EF4-FFF2-40B4-BE49-F238E27FC236}">
                  <a16:creationId xmlns:a16="http://schemas.microsoft.com/office/drawing/2014/main" id="{B16D7EFD-BFBC-430B-A6EC-31954EED6F7C}"/>
                </a:ext>
              </a:extLst>
            </p:cNvPr>
            <p:cNvSpPr/>
            <p:nvPr/>
          </p:nvSpPr>
          <p:spPr>
            <a:xfrm>
              <a:off x="5978209" y="4959015"/>
              <a:ext cx="245050" cy="245048"/>
            </a:xfrm>
            <a:custGeom>
              <a:avLst/>
              <a:gdLst>
                <a:gd name="connsiteX0" fmla="*/ 59055 w 119062"/>
                <a:gd name="connsiteY0" fmla="*/ 0 h 119062"/>
                <a:gd name="connsiteX1" fmla="*/ 0 w 119062"/>
                <a:gd name="connsiteY1" fmla="*/ 61913 h 119062"/>
                <a:gd name="connsiteX2" fmla="*/ 60007 w 119062"/>
                <a:gd name="connsiteY2" fmla="*/ 119063 h 119062"/>
                <a:gd name="connsiteX3" fmla="*/ 119063 w 119062"/>
                <a:gd name="connsiteY3" fmla="*/ 61913 h 119062"/>
                <a:gd name="connsiteX4" fmla="*/ 59055 w 119062"/>
                <a:gd name="connsiteY4" fmla="*/ 0 h 119062"/>
                <a:gd name="connsiteX5" fmla="*/ 79057 w 119062"/>
                <a:gd name="connsiteY5" fmla="*/ 35243 h 119062"/>
                <a:gd name="connsiteX6" fmla="*/ 72390 w 119062"/>
                <a:gd name="connsiteY6" fmla="*/ 35243 h 119062"/>
                <a:gd name="connsiteX7" fmla="*/ 65723 w 119062"/>
                <a:gd name="connsiteY7" fmla="*/ 41910 h 119062"/>
                <a:gd name="connsiteX8" fmla="*/ 65723 w 119062"/>
                <a:gd name="connsiteY8" fmla="*/ 50483 h 119062"/>
                <a:gd name="connsiteX9" fmla="*/ 79057 w 119062"/>
                <a:gd name="connsiteY9" fmla="*/ 50483 h 119062"/>
                <a:gd name="connsiteX10" fmla="*/ 77153 w 119062"/>
                <a:gd name="connsiteY10" fmla="*/ 63818 h 119062"/>
                <a:gd name="connsiteX11" fmla="*/ 65723 w 119062"/>
                <a:gd name="connsiteY11" fmla="*/ 63818 h 119062"/>
                <a:gd name="connsiteX12" fmla="*/ 65723 w 119062"/>
                <a:gd name="connsiteY12" fmla="*/ 97155 h 119062"/>
                <a:gd name="connsiteX13" fmla="*/ 52388 w 119062"/>
                <a:gd name="connsiteY13" fmla="*/ 97155 h 119062"/>
                <a:gd name="connsiteX14" fmla="*/ 52388 w 119062"/>
                <a:gd name="connsiteY14" fmla="*/ 63818 h 119062"/>
                <a:gd name="connsiteX15" fmla="*/ 40957 w 119062"/>
                <a:gd name="connsiteY15" fmla="*/ 63818 h 119062"/>
                <a:gd name="connsiteX16" fmla="*/ 40957 w 119062"/>
                <a:gd name="connsiteY16" fmla="*/ 50483 h 119062"/>
                <a:gd name="connsiteX17" fmla="*/ 52388 w 119062"/>
                <a:gd name="connsiteY17" fmla="*/ 50483 h 119062"/>
                <a:gd name="connsiteX18" fmla="*/ 52388 w 119062"/>
                <a:gd name="connsiteY18" fmla="*/ 40958 h 119062"/>
                <a:gd name="connsiteX19" fmla="*/ 69532 w 119062"/>
                <a:gd name="connsiteY19" fmla="*/ 23813 h 119062"/>
                <a:gd name="connsiteX20" fmla="*/ 80010 w 119062"/>
                <a:gd name="connsiteY20" fmla="*/ 24765 h 119062"/>
                <a:gd name="connsiteX21" fmla="*/ 80010 w 119062"/>
                <a:gd name="connsiteY21" fmla="*/ 35243 h 119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9062" h="119062">
                  <a:moveTo>
                    <a:pt x="59055" y="0"/>
                  </a:moveTo>
                  <a:cubicBezTo>
                    <a:pt x="19050" y="0"/>
                    <a:pt x="0" y="20955"/>
                    <a:pt x="0" y="61913"/>
                  </a:cubicBezTo>
                  <a:cubicBezTo>
                    <a:pt x="0" y="102870"/>
                    <a:pt x="19050" y="119063"/>
                    <a:pt x="60007" y="119063"/>
                  </a:cubicBezTo>
                  <a:cubicBezTo>
                    <a:pt x="100965" y="119063"/>
                    <a:pt x="119063" y="101918"/>
                    <a:pt x="119063" y="61913"/>
                  </a:cubicBezTo>
                  <a:cubicBezTo>
                    <a:pt x="119063" y="20955"/>
                    <a:pt x="100013" y="0"/>
                    <a:pt x="59055" y="0"/>
                  </a:cubicBezTo>
                  <a:close/>
                  <a:moveTo>
                    <a:pt x="79057" y="35243"/>
                  </a:moveTo>
                  <a:lnTo>
                    <a:pt x="72390" y="35243"/>
                  </a:lnTo>
                  <a:cubicBezTo>
                    <a:pt x="66675" y="35243"/>
                    <a:pt x="65723" y="38100"/>
                    <a:pt x="65723" y="41910"/>
                  </a:cubicBezTo>
                  <a:lnTo>
                    <a:pt x="65723" y="50483"/>
                  </a:lnTo>
                  <a:lnTo>
                    <a:pt x="79057" y="50483"/>
                  </a:lnTo>
                  <a:lnTo>
                    <a:pt x="77153" y="63818"/>
                  </a:lnTo>
                  <a:lnTo>
                    <a:pt x="65723" y="63818"/>
                  </a:lnTo>
                  <a:lnTo>
                    <a:pt x="65723" y="97155"/>
                  </a:lnTo>
                  <a:lnTo>
                    <a:pt x="52388" y="97155"/>
                  </a:lnTo>
                  <a:lnTo>
                    <a:pt x="52388" y="63818"/>
                  </a:lnTo>
                  <a:lnTo>
                    <a:pt x="40957" y="63818"/>
                  </a:lnTo>
                  <a:lnTo>
                    <a:pt x="40957" y="50483"/>
                  </a:lnTo>
                  <a:lnTo>
                    <a:pt x="52388" y="50483"/>
                  </a:lnTo>
                  <a:lnTo>
                    <a:pt x="52388" y="40958"/>
                  </a:lnTo>
                  <a:cubicBezTo>
                    <a:pt x="52388" y="29528"/>
                    <a:pt x="59055" y="23813"/>
                    <a:pt x="69532" y="23813"/>
                  </a:cubicBezTo>
                  <a:cubicBezTo>
                    <a:pt x="74295" y="23813"/>
                    <a:pt x="78105" y="23813"/>
                    <a:pt x="80010" y="24765"/>
                  </a:cubicBezTo>
                  <a:lnTo>
                    <a:pt x="80010" y="35243"/>
                  </a:lnTo>
                  <a:close/>
                </a:path>
              </a:pathLst>
            </a:custGeom>
            <a:grpFill/>
            <a:ln w="254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latin typeface="Lexend" pitchFamily="2" charset="0"/>
              </a:endParaRPr>
            </a:p>
          </p:txBody>
        </p:sp>
      </p:grpSp>
      <p:sp>
        <p:nvSpPr>
          <p:cNvPr id="21" name="BUSINESS">
            <a:extLst>
              <a:ext uri="{FF2B5EF4-FFF2-40B4-BE49-F238E27FC236}">
                <a16:creationId xmlns:a16="http://schemas.microsoft.com/office/drawing/2014/main" id="{8F7084F3-54CA-4AAA-94CD-62F281C63237}"/>
              </a:ext>
            </a:extLst>
          </p:cNvPr>
          <p:cNvSpPr txBox="1"/>
          <p:nvPr/>
        </p:nvSpPr>
        <p:spPr>
          <a:xfrm>
            <a:off x="831356" y="3249786"/>
            <a:ext cx="2442046" cy="48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200" b="1" dirty="0">
                <a:gradFill>
                  <a:gsLst>
                    <a:gs pos="0">
                      <a:srgbClr val="0070C0"/>
                    </a:gs>
                    <a:gs pos="67300">
                      <a:srgbClr val="009BE0"/>
                    </a:gs>
                    <a:gs pos="100000">
                      <a:srgbClr val="00B0F0"/>
                    </a:gs>
                  </a:gsLst>
                  <a:lin ang="2700000" scaled="0"/>
                </a:gradFill>
                <a:latin typeface="Lexend" pitchFamily="2" charset="0"/>
                <a:cs typeface="Aharoni" panose="02010803020104030203" pitchFamily="2" charset="-79"/>
              </a:rPr>
              <a:t>COMPANY</a:t>
            </a:r>
            <a:endParaRPr lang="en-US" sz="3200" dirty="0">
              <a:gradFill>
                <a:gsLst>
                  <a:gs pos="0">
                    <a:srgbClr val="0070C0"/>
                  </a:gs>
                  <a:gs pos="67300">
                    <a:srgbClr val="009BE0"/>
                  </a:gs>
                  <a:gs pos="100000">
                    <a:srgbClr val="00B0F0"/>
                  </a:gs>
                </a:gsLst>
                <a:lin ang="2700000" scaled="0"/>
              </a:gradFill>
              <a:latin typeface="Lexend" pitchFamily="2" charset="0"/>
              <a:cs typeface="Aharoni" panose="02010803020104030203" pitchFamily="2" charset="-79"/>
            </a:endParaRPr>
          </a:p>
        </p:txBody>
      </p:sp>
      <p:sp>
        <p:nvSpPr>
          <p:cNvPr id="22" name="BUSINESS">
            <a:extLst>
              <a:ext uri="{FF2B5EF4-FFF2-40B4-BE49-F238E27FC236}">
                <a16:creationId xmlns:a16="http://schemas.microsoft.com/office/drawing/2014/main" id="{40D85E31-3747-4932-A50B-31BD723CA5D2}"/>
              </a:ext>
            </a:extLst>
          </p:cNvPr>
          <p:cNvSpPr txBox="1"/>
          <p:nvPr/>
        </p:nvSpPr>
        <p:spPr>
          <a:xfrm>
            <a:off x="831357" y="3626709"/>
            <a:ext cx="2400358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4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" pitchFamily="2" charset="0"/>
                <a:cs typeface="Aharoni" panose="02010803020104030203" pitchFamily="2" charset="-79"/>
              </a:rPr>
              <a:t>BUSINESS</a:t>
            </a:r>
          </a:p>
        </p:txBody>
      </p:sp>
      <p:sp>
        <p:nvSpPr>
          <p:cNvPr id="23" name="BUSINESS">
            <a:extLst>
              <a:ext uri="{FF2B5EF4-FFF2-40B4-BE49-F238E27FC236}">
                <a16:creationId xmlns:a16="http://schemas.microsoft.com/office/drawing/2014/main" id="{BF428B98-FAC1-451E-986B-21B6C6251B70}"/>
              </a:ext>
            </a:extLst>
          </p:cNvPr>
          <p:cNvSpPr txBox="1"/>
          <p:nvPr/>
        </p:nvSpPr>
        <p:spPr>
          <a:xfrm>
            <a:off x="867341" y="3930356"/>
            <a:ext cx="2952791" cy="22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11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Lexend Thin" pitchFamily="2" charset="0"/>
                <a:cs typeface="Aharoni" panose="02010803020104030203" pitchFamily="2" charset="-79"/>
              </a:rPr>
              <a:t>FLYER TEMPLATE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CC28B4-1BE7-4A3D-ABC2-CDD110C6BF9E}"/>
              </a:ext>
            </a:extLst>
          </p:cNvPr>
          <p:cNvSpPr txBox="1"/>
          <p:nvPr/>
        </p:nvSpPr>
        <p:spPr>
          <a:xfrm>
            <a:off x="4126654" y="3013999"/>
            <a:ext cx="5131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>
                <a:gradFill>
                  <a:gsLst>
                    <a:gs pos="0">
                      <a:srgbClr val="0070C0"/>
                    </a:gs>
                    <a:gs pos="67300">
                      <a:srgbClr val="009BE0"/>
                    </a:gs>
                    <a:gs pos="100000">
                      <a:srgbClr val="00B0F0"/>
                    </a:gs>
                  </a:gsLst>
                  <a:lin ang="2700000" scaled="0"/>
                </a:gradFill>
                <a:latin typeface="Lexend" pitchFamily="2" charset="0"/>
              </a:rPr>
              <a:t>“</a:t>
            </a:r>
            <a:endParaRPr lang="en-US" sz="6000" b="1" dirty="0">
              <a:gradFill>
                <a:gsLst>
                  <a:gs pos="0">
                    <a:srgbClr val="0070C0"/>
                  </a:gs>
                  <a:gs pos="67300">
                    <a:srgbClr val="009BE0"/>
                  </a:gs>
                  <a:gs pos="100000">
                    <a:srgbClr val="00B0F0"/>
                  </a:gs>
                </a:gsLst>
                <a:lin ang="2700000" scaled="0"/>
              </a:gradFill>
              <a:latin typeface="Lexend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8D6E793-F246-4105-B32C-E4E6D9FEE1C8}"/>
              </a:ext>
            </a:extLst>
          </p:cNvPr>
          <p:cNvSpPr txBox="1"/>
          <p:nvPr/>
        </p:nvSpPr>
        <p:spPr>
          <a:xfrm>
            <a:off x="110181" y="6243541"/>
            <a:ext cx="22659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Lorem ipsum </a:t>
            </a:r>
            <a:endParaRPr lang="en-US" sz="600" b="1" dirty="0">
              <a:solidFill>
                <a:schemeClr val="bg2">
                  <a:lumMod val="25000"/>
                </a:schemeClr>
              </a:solidFill>
              <a:latin typeface="Lexend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B88045B-9D41-4874-A09B-C658B7C03C25}"/>
              </a:ext>
            </a:extLst>
          </p:cNvPr>
          <p:cNvSpPr txBox="1"/>
          <p:nvPr/>
        </p:nvSpPr>
        <p:spPr>
          <a:xfrm>
            <a:off x="443997" y="6051180"/>
            <a:ext cx="1663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gradFill>
                  <a:gsLst>
                    <a:gs pos="1000">
                      <a:srgbClr val="00B0F0"/>
                    </a:gs>
                    <a:gs pos="50401">
                      <a:srgbClr val="0090D8"/>
                    </a:gs>
                    <a:gs pos="100000">
                      <a:srgbClr val="0070C0"/>
                    </a:gs>
                  </a:gsLst>
                  <a:lin ang="2700000" scaled="0"/>
                </a:gradFill>
                <a:latin typeface="Lexend" pitchFamily="2" charset="0"/>
              </a:rPr>
              <a:t>Services 01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CED8BDA-6C97-4251-A3BD-38A424D028C2}"/>
              </a:ext>
            </a:extLst>
          </p:cNvPr>
          <p:cNvGrpSpPr/>
          <p:nvPr/>
        </p:nvGrpSpPr>
        <p:grpSpPr>
          <a:xfrm>
            <a:off x="873987" y="5296765"/>
            <a:ext cx="736136" cy="736136"/>
            <a:chOff x="873986" y="5169324"/>
            <a:chExt cx="863577" cy="863577"/>
          </a:xfrm>
        </p:grpSpPr>
        <p:sp>
          <p:nvSpPr>
            <p:cNvPr id="12" name="-">
              <a:extLst>
                <a:ext uri="{FF2B5EF4-FFF2-40B4-BE49-F238E27FC236}">
                  <a16:creationId xmlns:a16="http://schemas.microsoft.com/office/drawing/2014/main" id="{79A6BEFA-EEF6-4B34-A35A-B42EF72070A6}"/>
                </a:ext>
              </a:extLst>
            </p:cNvPr>
            <p:cNvSpPr/>
            <p:nvPr/>
          </p:nvSpPr>
          <p:spPr>
            <a:xfrm>
              <a:off x="873986" y="5169324"/>
              <a:ext cx="863577" cy="863577"/>
            </a:xfrm>
            <a:prstGeom prst="roundRect">
              <a:avLst/>
            </a:prstGeom>
            <a:gradFill>
              <a:gsLst>
                <a:gs pos="1000">
                  <a:srgbClr val="00B0F0"/>
                </a:gs>
                <a:gs pos="50401">
                  <a:srgbClr val="0090D8"/>
                </a:gs>
                <a:gs pos="100000">
                  <a:srgbClr val="0070C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7" name="Graphic 26" descr="Meeting">
              <a:extLst>
                <a:ext uri="{FF2B5EF4-FFF2-40B4-BE49-F238E27FC236}">
                  <a16:creationId xmlns:a16="http://schemas.microsoft.com/office/drawing/2014/main" id="{DC4DA8A2-EB3B-47C8-A407-FD2B6AF86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034712" y="5330050"/>
              <a:ext cx="542124" cy="542124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742E13D-C35C-4BE8-9ECD-532889647957}"/>
              </a:ext>
            </a:extLst>
          </p:cNvPr>
          <p:cNvSpPr txBox="1"/>
          <p:nvPr/>
        </p:nvSpPr>
        <p:spPr>
          <a:xfrm>
            <a:off x="2263238" y="4874055"/>
            <a:ext cx="226592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Lexend" pitchFamily="2" charset="0"/>
              </a:rPr>
              <a:t>LOREM IPSUM DOLOR</a:t>
            </a:r>
            <a:endParaRPr lang="en-US" sz="400" b="1" spc="300" dirty="0">
              <a:solidFill>
                <a:schemeClr val="tx1">
                  <a:lumMod val="50000"/>
                  <a:lumOff val="50000"/>
                </a:schemeClr>
              </a:solidFill>
              <a:latin typeface="Lexend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E727B30-3D09-40F6-9699-578DB2F6F237}"/>
              </a:ext>
            </a:extLst>
          </p:cNvPr>
          <p:cNvSpPr txBox="1"/>
          <p:nvPr/>
        </p:nvSpPr>
        <p:spPr>
          <a:xfrm>
            <a:off x="2218155" y="4634681"/>
            <a:ext cx="2421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gradFill>
                  <a:gsLst>
                    <a:gs pos="1000">
                      <a:srgbClr val="00B0F0"/>
                    </a:gs>
                    <a:gs pos="50401">
                      <a:srgbClr val="0090D8"/>
                    </a:gs>
                    <a:gs pos="100000">
                      <a:srgbClr val="0070C0"/>
                    </a:gs>
                  </a:gsLst>
                  <a:lin ang="2700000" scaled="0"/>
                </a:gradFill>
                <a:latin typeface="Lexend" pitchFamily="2" charset="0"/>
              </a:rPr>
              <a:t>What Can We Offer</a:t>
            </a:r>
          </a:p>
        </p:txBody>
      </p:sp>
      <p:cxnSp>
        <p:nvCxnSpPr>
          <p:cNvPr id="32" name="-">
            <a:extLst>
              <a:ext uri="{FF2B5EF4-FFF2-40B4-BE49-F238E27FC236}">
                <a16:creationId xmlns:a16="http://schemas.microsoft.com/office/drawing/2014/main" id="{EF315879-F9DC-4E2D-85AE-16D2BE2998B9}"/>
              </a:ext>
            </a:extLst>
          </p:cNvPr>
          <p:cNvCxnSpPr>
            <a:cxnSpLocks/>
          </p:cNvCxnSpPr>
          <p:nvPr/>
        </p:nvCxnSpPr>
        <p:spPr>
          <a:xfrm>
            <a:off x="2376107" y="5318356"/>
            <a:ext cx="0" cy="925185"/>
          </a:xfrm>
          <a:prstGeom prst="line">
            <a:avLst/>
          </a:prstGeom>
          <a:ln w="12700">
            <a:gradFill>
              <a:gsLst>
                <a:gs pos="0">
                  <a:srgbClr val="00B0F0"/>
                </a:gs>
                <a:gs pos="46000">
                  <a:srgbClr val="0093DA"/>
                </a:gs>
                <a:gs pos="100000">
                  <a:srgbClr val="0070C0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BBFF10B-A3B2-4447-A255-96769425FD3F}"/>
              </a:ext>
            </a:extLst>
          </p:cNvPr>
          <p:cNvSpPr txBox="1"/>
          <p:nvPr/>
        </p:nvSpPr>
        <p:spPr>
          <a:xfrm>
            <a:off x="2376107" y="6243541"/>
            <a:ext cx="22659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Lorem ipsum </a:t>
            </a:r>
            <a:endParaRPr lang="en-US" sz="600" b="1" dirty="0">
              <a:solidFill>
                <a:schemeClr val="bg2">
                  <a:lumMod val="25000"/>
                </a:schemeClr>
              </a:solidFill>
              <a:latin typeface="Lexend" pitchFamily="2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DF9CBC-03A4-4513-9FAD-CF610DB58FA4}"/>
              </a:ext>
            </a:extLst>
          </p:cNvPr>
          <p:cNvSpPr txBox="1"/>
          <p:nvPr/>
        </p:nvSpPr>
        <p:spPr>
          <a:xfrm>
            <a:off x="2709923" y="6051180"/>
            <a:ext cx="1663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gradFill>
                  <a:gsLst>
                    <a:gs pos="1000">
                      <a:srgbClr val="00B0F0"/>
                    </a:gs>
                    <a:gs pos="50401">
                      <a:srgbClr val="0090D8"/>
                    </a:gs>
                    <a:gs pos="100000">
                      <a:srgbClr val="0070C0"/>
                    </a:gs>
                  </a:gsLst>
                  <a:lin ang="2700000" scaled="0"/>
                </a:gradFill>
                <a:latin typeface="Lexend" pitchFamily="2" charset="0"/>
              </a:rPr>
              <a:t>Services 02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3B52DB0-CCC7-42C0-8B14-273E5102A637}"/>
              </a:ext>
            </a:extLst>
          </p:cNvPr>
          <p:cNvGrpSpPr/>
          <p:nvPr/>
        </p:nvGrpSpPr>
        <p:grpSpPr>
          <a:xfrm>
            <a:off x="3139913" y="5296765"/>
            <a:ext cx="736136" cy="736136"/>
            <a:chOff x="873986" y="5169324"/>
            <a:chExt cx="863577" cy="863577"/>
          </a:xfrm>
        </p:grpSpPr>
        <p:sp>
          <p:nvSpPr>
            <p:cNvPr id="47" name="-">
              <a:extLst>
                <a:ext uri="{FF2B5EF4-FFF2-40B4-BE49-F238E27FC236}">
                  <a16:creationId xmlns:a16="http://schemas.microsoft.com/office/drawing/2014/main" id="{347E97DF-4EAA-4557-8FC9-4C1868709E50}"/>
                </a:ext>
              </a:extLst>
            </p:cNvPr>
            <p:cNvSpPr/>
            <p:nvPr/>
          </p:nvSpPr>
          <p:spPr>
            <a:xfrm>
              <a:off x="873986" y="5169324"/>
              <a:ext cx="863577" cy="863577"/>
            </a:xfrm>
            <a:prstGeom prst="roundRect">
              <a:avLst/>
            </a:prstGeom>
            <a:gradFill>
              <a:gsLst>
                <a:gs pos="1000">
                  <a:srgbClr val="00B0F0"/>
                </a:gs>
                <a:gs pos="50401">
                  <a:srgbClr val="0090D8"/>
                </a:gs>
                <a:gs pos="100000">
                  <a:srgbClr val="0070C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8" name="Graphic 47" descr="Bullseye">
              <a:extLst>
                <a:ext uri="{FF2B5EF4-FFF2-40B4-BE49-F238E27FC236}">
                  <a16:creationId xmlns:a16="http://schemas.microsoft.com/office/drawing/2014/main" id="{81934DCD-E2A8-4F46-9D6E-1238587222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034712" y="5330050"/>
              <a:ext cx="542124" cy="542124"/>
            </a:xfrm>
            <a:prstGeom prst="rect">
              <a:avLst/>
            </a:prstGeom>
          </p:spPr>
        </p:pic>
      </p:grpSp>
      <p:cxnSp>
        <p:nvCxnSpPr>
          <p:cNvPr id="49" name="-">
            <a:extLst>
              <a:ext uri="{FF2B5EF4-FFF2-40B4-BE49-F238E27FC236}">
                <a16:creationId xmlns:a16="http://schemas.microsoft.com/office/drawing/2014/main" id="{D341756A-541B-4072-A1C4-B2F35DD099DF}"/>
              </a:ext>
            </a:extLst>
          </p:cNvPr>
          <p:cNvCxnSpPr>
            <a:cxnSpLocks/>
          </p:cNvCxnSpPr>
          <p:nvPr/>
        </p:nvCxnSpPr>
        <p:spPr>
          <a:xfrm>
            <a:off x="4642033" y="5318356"/>
            <a:ext cx="0" cy="925185"/>
          </a:xfrm>
          <a:prstGeom prst="line">
            <a:avLst/>
          </a:prstGeom>
          <a:ln w="12700">
            <a:gradFill>
              <a:gsLst>
                <a:gs pos="0">
                  <a:srgbClr val="00B0F0"/>
                </a:gs>
                <a:gs pos="46000">
                  <a:srgbClr val="0093DA"/>
                </a:gs>
                <a:gs pos="100000">
                  <a:srgbClr val="0070C0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B14D2CE8-B207-4493-9275-80561B390C32}"/>
              </a:ext>
            </a:extLst>
          </p:cNvPr>
          <p:cNvSpPr txBox="1"/>
          <p:nvPr/>
        </p:nvSpPr>
        <p:spPr>
          <a:xfrm>
            <a:off x="4642032" y="6243541"/>
            <a:ext cx="22659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Lorem ipsum </a:t>
            </a:r>
            <a:endParaRPr lang="en-US" sz="600" b="1" dirty="0">
              <a:solidFill>
                <a:schemeClr val="bg2">
                  <a:lumMod val="25000"/>
                </a:schemeClr>
              </a:solidFill>
              <a:latin typeface="Lexend" pitchFamily="2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4DA338E-B146-4967-9C8E-04A89238EB93}"/>
              </a:ext>
            </a:extLst>
          </p:cNvPr>
          <p:cNvSpPr txBox="1"/>
          <p:nvPr/>
        </p:nvSpPr>
        <p:spPr>
          <a:xfrm>
            <a:off x="4975848" y="6051180"/>
            <a:ext cx="1663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gradFill>
                  <a:gsLst>
                    <a:gs pos="1000">
                      <a:srgbClr val="00B0F0"/>
                    </a:gs>
                    <a:gs pos="50401">
                      <a:srgbClr val="0090D8"/>
                    </a:gs>
                    <a:gs pos="100000">
                      <a:srgbClr val="0070C0"/>
                    </a:gs>
                  </a:gsLst>
                  <a:lin ang="2700000" scaled="0"/>
                </a:gradFill>
                <a:latin typeface="Lexend" pitchFamily="2" charset="0"/>
              </a:rPr>
              <a:t>Services 03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89C95AA-4C40-44BE-8B80-AC8C3AAF6B7C}"/>
              </a:ext>
            </a:extLst>
          </p:cNvPr>
          <p:cNvGrpSpPr/>
          <p:nvPr/>
        </p:nvGrpSpPr>
        <p:grpSpPr>
          <a:xfrm>
            <a:off x="5405838" y="5296765"/>
            <a:ext cx="736136" cy="736136"/>
            <a:chOff x="873986" y="5169324"/>
            <a:chExt cx="863577" cy="863577"/>
          </a:xfrm>
        </p:grpSpPr>
        <p:sp>
          <p:nvSpPr>
            <p:cNvPr id="53" name="-">
              <a:extLst>
                <a:ext uri="{FF2B5EF4-FFF2-40B4-BE49-F238E27FC236}">
                  <a16:creationId xmlns:a16="http://schemas.microsoft.com/office/drawing/2014/main" id="{309CB470-6473-4F25-A465-12671B9906AE}"/>
                </a:ext>
              </a:extLst>
            </p:cNvPr>
            <p:cNvSpPr/>
            <p:nvPr/>
          </p:nvSpPr>
          <p:spPr>
            <a:xfrm>
              <a:off x="873986" y="5169324"/>
              <a:ext cx="863577" cy="863577"/>
            </a:xfrm>
            <a:prstGeom prst="roundRect">
              <a:avLst/>
            </a:prstGeom>
            <a:gradFill>
              <a:gsLst>
                <a:gs pos="1000">
                  <a:srgbClr val="00B0F0"/>
                </a:gs>
                <a:gs pos="50401">
                  <a:srgbClr val="0090D8"/>
                </a:gs>
                <a:gs pos="100000">
                  <a:srgbClr val="0070C0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4" name="Graphic 53" descr="Presentation with pie chart">
              <a:extLst>
                <a:ext uri="{FF2B5EF4-FFF2-40B4-BE49-F238E27FC236}">
                  <a16:creationId xmlns:a16="http://schemas.microsoft.com/office/drawing/2014/main" id="{4F3F8DD8-DB26-496A-AA8D-033BC8C3325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1034712" y="5330050"/>
              <a:ext cx="542124" cy="542124"/>
            </a:xfrm>
            <a:prstGeom prst="rect">
              <a:avLst/>
            </a:prstGeom>
          </p:spPr>
        </p:pic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4D4A111-FE1F-447C-9499-14C32FD2B6AC}"/>
              </a:ext>
            </a:extLst>
          </p:cNvPr>
          <p:cNvSpPr txBox="1"/>
          <p:nvPr/>
        </p:nvSpPr>
        <p:spPr>
          <a:xfrm>
            <a:off x="2263238" y="6949170"/>
            <a:ext cx="22659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spc="300" dirty="0">
                <a:solidFill>
                  <a:schemeClr val="bg1">
                    <a:lumMod val="75000"/>
                  </a:schemeClr>
                </a:solidFill>
                <a:latin typeface="Lexend" pitchFamily="2" charset="0"/>
              </a:rPr>
              <a:t>LOREM IPSUM</a:t>
            </a:r>
            <a:endParaRPr lang="en-US" sz="500" b="1" spc="300" dirty="0">
              <a:solidFill>
                <a:schemeClr val="bg1">
                  <a:lumMod val="75000"/>
                </a:schemeClr>
              </a:solidFill>
              <a:latin typeface="Lexend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51A6F2E-48D0-4B7D-B363-8CC71C05C5BC}"/>
              </a:ext>
            </a:extLst>
          </p:cNvPr>
          <p:cNvSpPr txBox="1"/>
          <p:nvPr/>
        </p:nvSpPr>
        <p:spPr>
          <a:xfrm>
            <a:off x="2218155" y="6709796"/>
            <a:ext cx="2421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Lexend" pitchFamily="2" charset="0"/>
              </a:rPr>
              <a:t>Why Must Choose Us</a:t>
            </a:r>
          </a:p>
        </p:txBody>
      </p:sp>
      <p:sp>
        <p:nvSpPr>
          <p:cNvPr id="33" name="Graphic 56" descr="Checkmark">
            <a:extLst>
              <a:ext uri="{FF2B5EF4-FFF2-40B4-BE49-F238E27FC236}">
                <a16:creationId xmlns:a16="http://schemas.microsoft.com/office/drawing/2014/main" id="{A28557F0-2D04-4DDA-9603-30CA6CB864A0}"/>
              </a:ext>
            </a:extLst>
          </p:cNvPr>
          <p:cNvSpPr/>
          <p:nvPr/>
        </p:nvSpPr>
        <p:spPr>
          <a:xfrm>
            <a:off x="501173" y="7399558"/>
            <a:ext cx="381247" cy="267781"/>
          </a:xfrm>
          <a:custGeom>
            <a:avLst/>
            <a:gdLst>
              <a:gd name="connsiteX0" fmla="*/ 160592 w 176021"/>
              <a:gd name="connsiteY0" fmla="*/ 0 h 123634"/>
              <a:gd name="connsiteX1" fmla="*/ 63056 w 176021"/>
              <a:gd name="connsiteY1" fmla="*/ 92202 h 123634"/>
              <a:gd name="connsiteX2" fmla="*/ 16193 w 176021"/>
              <a:gd name="connsiteY2" fmla="*/ 44196 h 123634"/>
              <a:gd name="connsiteX3" fmla="*/ 0 w 176021"/>
              <a:gd name="connsiteY3" fmla="*/ 59626 h 123634"/>
              <a:gd name="connsiteX4" fmla="*/ 62294 w 176021"/>
              <a:gd name="connsiteY4" fmla="*/ 123634 h 123634"/>
              <a:gd name="connsiteX5" fmla="*/ 78677 w 176021"/>
              <a:gd name="connsiteY5" fmla="*/ 108394 h 123634"/>
              <a:gd name="connsiteX6" fmla="*/ 176022 w 176021"/>
              <a:gd name="connsiteY6" fmla="*/ 16002 h 123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021" h="123634">
                <a:moveTo>
                  <a:pt x="160592" y="0"/>
                </a:moveTo>
                <a:lnTo>
                  <a:pt x="63056" y="92202"/>
                </a:lnTo>
                <a:lnTo>
                  <a:pt x="16193" y="44196"/>
                </a:lnTo>
                <a:lnTo>
                  <a:pt x="0" y="59626"/>
                </a:lnTo>
                <a:lnTo>
                  <a:pt x="62294" y="123634"/>
                </a:lnTo>
                <a:lnTo>
                  <a:pt x="78677" y="108394"/>
                </a:lnTo>
                <a:lnTo>
                  <a:pt x="176022" y="16002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46000">
                <a:srgbClr val="0093DA"/>
              </a:gs>
              <a:gs pos="100000">
                <a:srgbClr val="0070C0"/>
              </a:gs>
            </a:gsLst>
            <a:lin ang="5400000" scaled="1"/>
          </a:gradFill>
          <a:ln w="188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3979276-54B0-4AF9-8D45-455C40B1A823}"/>
              </a:ext>
            </a:extLst>
          </p:cNvPr>
          <p:cNvSpPr txBox="1"/>
          <p:nvPr/>
        </p:nvSpPr>
        <p:spPr>
          <a:xfrm>
            <a:off x="374226" y="7667339"/>
            <a:ext cx="2421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gradFill>
                  <a:gsLst>
                    <a:gs pos="1000">
                      <a:srgbClr val="00B0F0"/>
                    </a:gs>
                    <a:gs pos="50401">
                      <a:srgbClr val="0090D8"/>
                    </a:gs>
                    <a:gs pos="100000">
                      <a:srgbClr val="0070C0"/>
                    </a:gs>
                  </a:gsLst>
                  <a:lin ang="2700000" scaled="0"/>
                </a:gradFill>
                <a:latin typeface="Lexend" pitchFamily="2" charset="0"/>
              </a:rPr>
              <a:t>About Company 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68E42CF-C63C-461B-8E71-DA6235A30E18}"/>
              </a:ext>
            </a:extLst>
          </p:cNvPr>
          <p:cNvSpPr txBox="1"/>
          <p:nvPr/>
        </p:nvSpPr>
        <p:spPr>
          <a:xfrm>
            <a:off x="390989" y="8005893"/>
            <a:ext cx="25562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Lorem ipsum dolor sit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amet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,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consectetur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adipiscing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elit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. Ut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posuere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,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est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et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ornare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dapibus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,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risus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odio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iaculis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leo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, sit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amet</a:t>
            </a:r>
            <a:endParaRPr lang="en-US" sz="1100" dirty="0">
              <a:solidFill>
                <a:schemeClr val="bg2">
                  <a:lumMod val="25000"/>
                </a:schemeClr>
              </a:solidFill>
              <a:latin typeface="Lexend" pitchFamily="2" charset="0"/>
            </a:endParaRPr>
          </a:p>
        </p:txBody>
      </p:sp>
      <p:sp>
        <p:nvSpPr>
          <p:cNvPr id="62" name="Graphic 56" descr="Checkmark">
            <a:extLst>
              <a:ext uri="{FF2B5EF4-FFF2-40B4-BE49-F238E27FC236}">
                <a16:creationId xmlns:a16="http://schemas.microsoft.com/office/drawing/2014/main" id="{1D4B0266-9D83-4124-8F85-6260FED3CA7E}"/>
              </a:ext>
            </a:extLst>
          </p:cNvPr>
          <p:cNvSpPr/>
          <p:nvPr/>
        </p:nvSpPr>
        <p:spPr>
          <a:xfrm>
            <a:off x="4116912" y="7399558"/>
            <a:ext cx="381247" cy="267781"/>
          </a:xfrm>
          <a:custGeom>
            <a:avLst/>
            <a:gdLst>
              <a:gd name="connsiteX0" fmla="*/ 160592 w 176021"/>
              <a:gd name="connsiteY0" fmla="*/ 0 h 123634"/>
              <a:gd name="connsiteX1" fmla="*/ 63056 w 176021"/>
              <a:gd name="connsiteY1" fmla="*/ 92202 h 123634"/>
              <a:gd name="connsiteX2" fmla="*/ 16193 w 176021"/>
              <a:gd name="connsiteY2" fmla="*/ 44196 h 123634"/>
              <a:gd name="connsiteX3" fmla="*/ 0 w 176021"/>
              <a:gd name="connsiteY3" fmla="*/ 59626 h 123634"/>
              <a:gd name="connsiteX4" fmla="*/ 62294 w 176021"/>
              <a:gd name="connsiteY4" fmla="*/ 123634 h 123634"/>
              <a:gd name="connsiteX5" fmla="*/ 78677 w 176021"/>
              <a:gd name="connsiteY5" fmla="*/ 108394 h 123634"/>
              <a:gd name="connsiteX6" fmla="*/ 176022 w 176021"/>
              <a:gd name="connsiteY6" fmla="*/ 16002 h 123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6021" h="123634">
                <a:moveTo>
                  <a:pt x="160592" y="0"/>
                </a:moveTo>
                <a:lnTo>
                  <a:pt x="63056" y="92202"/>
                </a:lnTo>
                <a:lnTo>
                  <a:pt x="16193" y="44196"/>
                </a:lnTo>
                <a:lnTo>
                  <a:pt x="0" y="59626"/>
                </a:lnTo>
                <a:lnTo>
                  <a:pt x="62294" y="123634"/>
                </a:lnTo>
                <a:lnTo>
                  <a:pt x="78677" y="108394"/>
                </a:lnTo>
                <a:lnTo>
                  <a:pt x="176022" y="16002"/>
                </a:lnTo>
                <a:close/>
              </a:path>
            </a:pathLst>
          </a:custGeom>
          <a:gradFill>
            <a:gsLst>
              <a:gs pos="0">
                <a:srgbClr val="00B0F0"/>
              </a:gs>
              <a:gs pos="46000">
                <a:srgbClr val="0093DA"/>
              </a:gs>
              <a:gs pos="100000">
                <a:srgbClr val="0070C0"/>
              </a:gs>
            </a:gsLst>
            <a:lin ang="5400000" scaled="1"/>
          </a:gradFill>
          <a:ln w="188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2E7FA4F-5C62-4E0A-A9F8-C5667C85B845}"/>
              </a:ext>
            </a:extLst>
          </p:cNvPr>
          <p:cNvSpPr txBox="1"/>
          <p:nvPr/>
        </p:nvSpPr>
        <p:spPr>
          <a:xfrm>
            <a:off x="3989965" y="7667339"/>
            <a:ext cx="24216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gradFill>
                  <a:gsLst>
                    <a:gs pos="1000">
                      <a:srgbClr val="00B0F0"/>
                    </a:gs>
                    <a:gs pos="50401">
                      <a:srgbClr val="0090D8"/>
                    </a:gs>
                    <a:gs pos="100000">
                      <a:srgbClr val="0070C0"/>
                    </a:gs>
                  </a:gsLst>
                  <a:lin ang="2700000" scaled="0"/>
                </a:gradFill>
                <a:latin typeface="Lexend" pitchFamily="2" charset="0"/>
              </a:rPr>
              <a:t>Can Have Reward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CE16938-98FE-4043-8CDC-89D83BED3C41}"/>
              </a:ext>
            </a:extLst>
          </p:cNvPr>
          <p:cNvSpPr txBox="1"/>
          <p:nvPr/>
        </p:nvSpPr>
        <p:spPr>
          <a:xfrm>
            <a:off x="4006728" y="7984557"/>
            <a:ext cx="25562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Lorem ipsum dolor sit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amet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,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consectetur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adipiscing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elit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. Ut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posuere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,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est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et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ornare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dapibus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,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risus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odio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iaculis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leo</a:t>
            </a: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, sit </a:t>
            </a:r>
            <a:r>
              <a:rPr lang="en-US" sz="1100" dirty="0" err="1">
                <a:solidFill>
                  <a:schemeClr val="bg2">
                    <a:lumMod val="25000"/>
                  </a:schemeClr>
                </a:solidFill>
                <a:latin typeface="Lexend" pitchFamily="2" charset="0"/>
              </a:rPr>
              <a:t>amet</a:t>
            </a:r>
            <a:endParaRPr lang="en-US" sz="1100" dirty="0">
              <a:solidFill>
                <a:schemeClr val="bg2">
                  <a:lumMod val="25000"/>
                </a:schemeClr>
              </a:solidFill>
              <a:latin typeface="Lexend" pitchFamily="2" charset="0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8F5D84A-E61F-4CB1-AE3B-990F66B8422D}"/>
              </a:ext>
            </a:extLst>
          </p:cNvPr>
          <p:cNvGrpSpPr/>
          <p:nvPr/>
        </p:nvGrpSpPr>
        <p:grpSpPr>
          <a:xfrm>
            <a:off x="709479" y="9392820"/>
            <a:ext cx="6384222" cy="276998"/>
            <a:chOff x="1340992" y="8865262"/>
            <a:chExt cx="6384222" cy="276998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6C8608E-CF11-42F5-9D49-C9C647B5529E}"/>
                </a:ext>
              </a:extLst>
            </p:cNvPr>
            <p:cNvSpPr txBox="1"/>
            <p:nvPr/>
          </p:nvSpPr>
          <p:spPr>
            <a:xfrm>
              <a:off x="1501441" y="8873715"/>
              <a:ext cx="13512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Lexend" pitchFamily="2" charset="0"/>
                </a:rPr>
                <a:t>+62-XXX-XXX-XXX</a:t>
              </a:r>
              <a:endParaRPr lang="en-US" sz="700" dirty="0">
                <a:solidFill>
                  <a:schemeClr val="bg1"/>
                </a:solidFill>
                <a:latin typeface="Lexend" pitchFamily="2" charset="0"/>
              </a:endParaRPr>
            </a:p>
          </p:txBody>
        </p:sp>
        <p:pic>
          <p:nvPicPr>
            <p:cNvPr id="67" name="Graphic 66" descr="World">
              <a:extLst>
                <a:ext uri="{FF2B5EF4-FFF2-40B4-BE49-F238E27FC236}">
                  <a16:creationId xmlns:a16="http://schemas.microsoft.com/office/drawing/2014/main" id="{7F4E17F6-4FC4-4F81-AC87-040ADC13D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2824288" y="8871027"/>
              <a:ext cx="261610" cy="261610"/>
            </a:xfrm>
            <a:prstGeom prst="rect">
              <a:avLst/>
            </a:prstGeom>
          </p:spPr>
        </p:pic>
        <p:pic>
          <p:nvPicPr>
            <p:cNvPr id="68" name="Graphic 67" descr="Receiver">
              <a:extLst>
                <a:ext uri="{FF2B5EF4-FFF2-40B4-BE49-F238E27FC236}">
                  <a16:creationId xmlns:a16="http://schemas.microsoft.com/office/drawing/2014/main" id="{C20E4B10-C495-42A3-8511-6518D8129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1340992" y="8920041"/>
              <a:ext cx="195064" cy="195064"/>
            </a:xfrm>
            <a:prstGeom prst="rect">
              <a:avLst/>
            </a:prstGeom>
          </p:spPr>
        </p:pic>
        <p:pic>
          <p:nvPicPr>
            <p:cNvPr id="69" name="Graphic 68" descr="Envelope">
              <a:extLst>
                <a:ext uri="{FF2B5EF4-FFF2-40B4-BE49-F238E27FC236}">
                  <a16:creationId xmlns:a16="http://schemas.microsoft.com/office/drawing/2014/main" id="{ED869EBC-0705-4B3D-BEDD-FB46A95AF55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5064709" y="8865262"/>
              <a:ext cx="276998" cy="276998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9FE9030-4C78-48A1-8A42-61F018915B10}"/>
                </a:ext>
              </a:extLst>
            </p:cNvPr>
            <p:cNvSpPr txBox="1"/>
            <p:nvPr/>
          </p:nvSpPr>
          <p:spPr>
            <a:xfrm>
              <a:off x="3047613" y="8865262"/>
              <a:ext cx="22432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Lexend" pitchFamily="2" charset="0"/>
                </a:rPr>
                <a:t>www.lorem ipsum dolor.com</a:t>
              </a:r>
              <a:endParaRPr lang="en-US" sz="700" dirty="0">
                <a:solidFill>
                  <a:schemeClr val="bg1"/>
                </a:solidFill>
                <a:latin typeface="Lexend" pitchFamily="2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2FCBAD1-8872-4F96-8FDB-1793C2F0E4AE}"/>
                </a:ext>
              </a:extLst>
            </p:cNvPr>
            <p:cNvSpPr txBox="1"/>
            <p:nvPr/>
          </p:nvSpPr>
          <p:spPr>
            <a:xfrm>
              <a:off x="5290835" y="8865262"/>
              <a:ext cx="24343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Lexend" pitchFamily="2" charset="0"/>
                </a:rPr>
                <a:t>Lorem </a:t>
              </a:r>
              <a:r>
                <a:rPr lang="en-US" sz="1000" dirty="0" err="1">
                  <a:solidFill>
                    <a:schemeClr val="bg1"/>
                  </a:solidFill>
                  <a:latin typeface="Lexend" pitchFamily="2" charset="0"/>
                </a:rPr>
                <a:t>Ipsum@sit</a:t>
              </a:r>
              <a:r>
                <a:rPr lang="en-US" sz="1000" dirty="0">
                  <a:solidFill>
                    <a:schemeClr val="bg1"/>
                  </a:solidFill>
                  <a:latin typeface="Lexend" pitchFamily="2" charset="0"/>
                </a:rPr>
                <a:t> amet.com</a:t>
              </a:r>
              <a:endParaRPr lang="en-US" sz="700" dirty="0">
                <a:solidFill>
                  <a:schemeClr val="bg1"/>
                </a:solidFill>
                <a:latin typeface="Lexend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98004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</TotalTime>
  <Words>108</Words>
  <Application>Microsoft Office PowerPoint</Application>
  <PresentationFormat>A4 Paper (210x297 mm)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Lexend</vt:lpstr>
      <vt:lpstr>Lexend Thin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20</cp:revision>
  <dcterms:created xsi:type="dcterms:W3CDTF">2022-02-11T02:02:35Z</dcterms:created>
  <dcterms:modified xsi:type="dcterms:W3CDTF">2022-02-11T08:13:11Z</dcterms:modified>
</cp:coreProperties>
</file>