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 이스라엘 자손 각 지파 우두머리들에게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주님께서 명하신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남편의 집에서 같이 살면서 서원하거나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자신을 자제하기로 맹세하고 서약하였을 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4338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남편이 그것을 듣고도 그 아내에게 아무 말도 하지 않았고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아내를 말리지 않았으면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모든 서원은 그대로 살아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한 서원과 자신을 자제하기로 한 서약은 모두 그대로 성립된다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7796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그의 남편이 듣는 그 날로 그것들을 파기하면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아내의 입술에서 나온 서원과 서약은 아무것도 성립되지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남편이 이렇게 파기하면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주는 그 여자에게 책임을 묻지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7711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남편은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아내가 한 어떤 서원이나 자신을 부인하고 자제하기로 한 어떤 서약의 맹세라도 성립시키거나 파기할 수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1961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만일 그의 남편이 아내의 서원에 대하여 하루가 지날 때까지 아무 말도 하지 않으면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남편은 아내의 서원과 아내가 자신을 자제하기로 한 서약을 확인하는 것이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그것들은 그대로 효력을 지니게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들은 바로 그 날에 남편이 아내에게 아무 말도 하지 않았기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6191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만일 남편이 그가 들은 날로부터 얼마 지나서 그것들을 파기한다면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아내의 죄는 남편이 떠맡게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08884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이것들은 주님께서 모세에게 명하신 것으로서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남편과 아내 사이에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아버지와 아버지 집에 살고 있는 어린 딸 사이에 지켜야 할 율례이다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2856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남자가 나 주에게 서원하였거나 맹세하여 스스로를 자제하기로 서약하였으면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자기가 한 말을 어겨서는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입으로 한 말을 다 지켜야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2006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여자가 아직 어린 나이에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아버지의 집에 있으면서 나 주에게 서원하였거나 스스로를 자제하기로 서약하였을 경우에는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78265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아버지가 자기 딸의 서원이나 딸이 스스로를 자제하기로 서약한 것을 듣고도 딸에게 아무 말도 하지 않았으면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모든 서원은 그대로 살아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한 서원과 스스로를 자제하기로 한 서약은 모두 그대로 성립된다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7920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딸이 스스로를 자제하기로 한 모든 서약과 서원을 아버지가 듣고서 그 날로 말렸으면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성립되지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아버지가 딸의 서원을 말렸기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주는 그 딸에게 책임을 묻지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1583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여자가 결혼한 다음에 서원하였거나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급하게 입술을 놀려 스스로를 자제하기로 경솔하게 선언하였을 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981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남편이 그것을 듣고서 들은 그 날로 아내에게 아무 말도 하지 않았으면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서원은 그대로 살아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한 서원과 스스로를 자제하기로 한 그 서약이 그대로 성립된다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1414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그의 남편이 그것을 들은 그 날로 아내를 말렸으면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아내가 스스로 한 서원과 자신을 자제하기로 입술로 경솔하게 선언한 것은 무효가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주는 그 여자에게 책임을 묻지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1351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과부나 이혼당한 여자가 서원한 것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자신을 자제하기로 한 모든 서약은 그대로 그 여자에게 적용된다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민수기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23795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494</Words>
  <Application>Microsoft Office PowerPoint</Application>
  <PresentationFormat>화면 슬라이드 쇼(16:9)</PresentationFormat>
  <Paragraphs>32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1" baseType="lpstr">
      <vt:lpstr>나눔스퀘어 ExtraBold</vt:lpstr>
      <vt:lpstr>Aptos</vt:lpstr>
      <vt:lpstr>Aptos Display</vt:lpstr>
      <vt:lpstr>Arial</vt:lpstr>
      <vt:lpstr>Office 테마</vt:lpstr>
      <vt:lpstr>민 30:1. 모세는 이스라엘 자손 각 지파 우두머리들에게 말하였다. "이것은 주님께서 명하신 것입니다."</vt:lpstr>
      <vt:lpstr>민 30:2. "남자가 나 주에게 서원하였거나 맹세하여 스스로를 자제하기로 서약하였으면, 그는 자기가 한 말을 어겨서는 안 된다. 그는 입으로 한 말을 다 지켜야 한다.</vt:lpstr>
      <vt:lpstr>민 30:3. 여자가 아직 어린 나이에, 아버지의 집에 있으면서 나 주에게 서원하였거나 스스로를 자제하기로 서약하였을 경우에는,</vt:lpstr>
      <vt:lpstr>민 30:4. 그의 아버지가 자기 딸의 서원이나 딸이 스스로를 자제하기로 서약한 것을 듣고도 딸에게 아무 말도 하지 않았으면, 그 모든 서원은 그대로 살아 있다. 그가 한 서원과 스스로를 자제하기로 한 서약은 모두 그대로 성립된다.</vt:lpstr>
      <vt:lpstr>민 30:5. 그러나 딸이 스스로를 자제하기로 한 모든 서약과 서원을 아버지가 듣고서 그 날로 말렸으면, 그것은 성립되지 않는다. 아버지가 딸의 서원을 말렸기 때문에, 나 주는 그 딸에게 책임을 묻지 않는다.</vt:lpstr>
      <vt:lpstr>민 30:6. 그러나 여자가 결혼한 다음에 서원하였거나, 급하게 입술을 놀려 스스로를 자제하기로 경솔하게 선언하였을 때에는,</vt:lpstr>
      <vt:lpstr>민 30:7. 그의 남편이 그것을 듣고서 들은 그 날로 아내에게 아무 말도 하지 않았으면, 그 서원은 그대로 살아 있다. 그가 한 서원과 스스로를 자제하기로 한 그 서약이 그대로 성립된다.</vt:lpstr>
      <vt:lpstr>민 30:8. 그러나 그의 남편이 그것을 들은 그 날로 아내를 말렸으면, 그의 아내가 스스로 한 서원과 자신을 자제하기로 입술로 경솔하게 선언한 것은 무효가 된다. 나 주는 그 여자에게 책임을 묻지 않는다.</vt:lpstr>
      <vt:lpstr>민 30:9. 과부나 이혼당한 여자가 서원한 것, 곧 자신을 자제하기로 한 모든 서약은 그대로 그 여자에게 적용된다.</vt:lpstr>
      <vt:lpstr>민 30:10. 남편의 집에서 같이 살면서 서원하거나, 자신을 자제하기로 맹세하고 서약하였을 때에는,</vt:lpstr>
      <vt:lpstr>민 30:11. 그의 남편이 그것을 듣고도 그 아내에게 아무 말도 하지 않았고, 아내를 말리지 않았으면, 그 모든 서원은 그대로 살아 있다. 그가 한 서원과 자신을 자제하기로 한 서약은 모두 그대로 성립된다.</vt:lpstr>
      <vt:lpstr>민 30:12. 그러나 그의 남편이 듣는 그 날로 그것들을 파기하면, 그 아내의 입술에서 나온 서원과 서약은 아무것도 성립되지 않는다. 그의 남편이 이렇게 파기하면, 나 주는 그 여자에게 책임을 묻지 않는다.</vt:lpstr>
      <vt:lpstr>민 30:13. 그의 남편은, 그의 아내가 한 어떤 서원이나 자신을 부인하고 자제하기로 한 어떤 서약의 맹세라도 성립시키거나 파기할 수 있다.</vt:lpstr>
      <vt:lpstr>민 30:14. 그러나 만일 그의 남편이 아내의 서원에 대하여 하루가 지날 때까지 아무 말도 하지 않으면, 남편은 아내의 서원과 아내가 자신을 자제하기로 한 서약을 확인하는 것이 된다. 그것들은 그대로 효력을 지니게 된다. 들은 바로 그 날에 남편이 아내에게 아무 말도 하지 않았기 때문이다.</vt:lpstr>
      <vt:lpstr>민 30:15. 그러나 만일 남편이 그가 들은 날로부터 얼마 지나서 그것들을 파기한다면, 아내의 죄는 남편이 떠맡게 된다."</vt:lpstr>
      <vt:lpstr>민 30:16. 이것들은 주님께서 모세에게 명하신 것으로서, 남편과 아내 사이에, 아버지와 아버지 집에 살고 있는 어린 딸 사이에 지켜야 할 율례이다.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2024-10-23T08:36:19Z</dcterms:modified>
</cp:coreProperties>
</file>