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E46"/>
    <a:srgbClr val="212235"/>
    <a:srgbClr val="FF0066"/>
    <a:srgbClr val="FDC246"/>
    <a:srgbClr val="F8601C"/>
    <a:srgbClr val="EE9026"/>
    <a:srgbClr val="276EDB"/>
    <a:srgbClr val="2154B7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C9F7D-C7E1-4103-ACAF-1A60DE3704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231B0E-AECE-4091-BD1C-45DF27521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02CBF-9DB3-423E-84A6-D7BF7BB9F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DD079-A430-4EFC-941F-145E6DF69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8F25A-5ABD-4794-8AF3-F762AD329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04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4D307-D79D-4B27-BF1E-3A698810B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14F1D3-D4A7-45DA-88D5-0E8BF659EF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2C77D-E469-45CF-B42C-90728E188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074A6-DF85-4634-9596-F26FC235D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E9E52A-B6F0-44D9-8D83-3307937C3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072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1FD31CF-1BFC-4BFE-90EF-B8271C1F07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D0CB60-D039-4CF8-94F6-8EDFD7148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65181-0AA2-446F-820C-CECE79ABC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281F9-AB46-4C2A-8D09-887AE8BA5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0A142D-D924-4EC7-BBFA-A40B0671F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41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92BBF-07A6-46DD-A77F-FCFA9F73E9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34214-5990-4252-A698-979665589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58BC0-B8E9-4375-BCD7-D70EA4A0B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C8182-3D0D-412F-9A39-420BE174F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B09E4-C90F-4A51-9B38-CEAD73A46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8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AC7F-3E15-40CC-8F83-BB2387F82C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7D764B-7B34-4406-90EC-467AE09A0B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5F2396-C2FD-456F-844E-34D4658CD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58A20-C66D-424E-8789-ADD6F4AE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E24886-A7EA-480A-8CC9-849C14C3E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45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E8F90-5142-4696-8302-AE6F9BA9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21B30-2B9F-4A1C-8C20-FC030D065D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B2E1E5-0969-45E0-805A-C1FCC13FD1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7FBB7-A86A-4FC7-A1EF-5048F832E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6A68DB-AE78-4513-A1C1-A82098E5A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EBD54E-BCC6-4074-A033-F474FEFD5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87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D1143-8A44-467E-ADB0-09772B9B4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EC695-F4F4-49C2-8AA7-7AC35D588F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4C1308-84F2-4437-B86E-E1BF1DED8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B39A3F-2A5A-42CE-A908-01672BF7F2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A271D9-F48E-4AEF-B0BF-79D6225AE7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9F5740F-E229-4F32-92E8-9F9C413C9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D38251-1E34-41F7-B1B6-EEFEFF11F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7CC1AE-2591-4D01-9931-6F699882C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3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01987-C5FF-460F-BCEF-05EF0496E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85155A-862F-4B67-88D2-D8EBA281B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F3172D-1778-45D8-95C0-4919FCE12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496B37-2939-4A0E-9227-A1B1DC670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66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D23DF7-A9FD-4C29-AEAB-73023D21D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F33B08-A00E-4757-8FC5-3F13CB80E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4B47A2-A35E-43F6-BBB2-7FD7DA41D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22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8E366-3C8F-49B7-81EC-C4D4D03C8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A959C-3DB0-4272-89A8-47B807362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152B9-3836-4710-B1C3-29ECB316A3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655129-D55E-4842-980E-FA0381FF0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77787F-F7CA-4B05-A5AB-26FE1A19F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C178D-E272-4E73-BA7B-B04D78066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0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5A5DA-EFA2-465B-A8C6-DF978CA2E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64DBA1-368D-4093-B2AB-00B49D823D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7AD269-B9E3-405E-8486-4EF5065D5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0B67D-E126-4068-AC10-FD85C6B32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794EF4-C8EB-4056-A2AB-1C358AC50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0A543D-1148-407B-A865-3FD079C29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83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08684-9F65-46A2-909E-543F38E57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039F7-AA87-43F1-AF3C-F0DB65C879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67A03-5603-4383-BFE4-156FCA6ADB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01D6C-3B83-4BA5-A751-784FEAFA4028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C06E14-41A3-46CF-B6F8-818E7776F7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17A1C-6AD6-4D72-955B-1DF58E574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CA9DE-5D07-4005-90AC-D029E47A52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15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2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Arc 15">
            <a:extLst>
              <a:ext uri="{FF2B5EF4-FFF2-40B4-BE49-F238E27FC236}">
                <a16:creationId xmlns:a16="http://schemas.microsoft.com/office/drawing/2014/main" id="{BA81E7F1-E8C4-441E-B7B1-8D9F3340F80A}"/>
              </a:ext>
            </a:extLst>
          </p:cNvPr>
          <p:cNvSpPr/>
          <p:nvPr/>
        </p:nvSpPr>
        <p:spPr>
          <a:xfrm rot="5400000">
            <a:off x="-5821238" y="-7625865"/>
            <a:ext cx="11145538" cy="11145538"/>
          </a:xfrm>
          <a:prstGeom prst="arc">
            <a:avLst/>
          </a:prstGeom>
          <a:ln w="1270000">
            <a:solidFill>
              <a:srgbClr val="2D2E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c 16">
            <a:extLst>
              <a:ext uri="{FF2B5EF4-FFF2-40B4-BE49-F238E27FC236}">
                <a16:creationId xmlns:a16="http://schemas.microsoft.com/office/drawing/2014/main" id="{88396626-E912-4521-BA48-92569D64991B}"/>
              </a:ext>
            </a:extLst>
          </p:cNvPr>
          <p:cNvSpPr/>
          <p:nvPr/>
        </p:nvSpPr>
        <p:spPr>
          <a:xfrm rot="10800000">
            <a:off x="10212528" y="783511"/>
            <a:ext cx="5095772" cy="5095772"/>
          </a:xfrm>
          <a:prstGeom prst="arc">
            <a:avLst/>
          </a:prstGeom>
          <a:ln w="12700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56C6F64A-ED10-4588-9E88-FEFA075FB1D3}"/>
              </a:ext>
            </a:extLst>
          </p:cNvPr>
          <p:cNvSpPr/>
          <p:nvPr/>
        </p:nvSpPr>
        <p:spPr>
          <a:xfrm rot="16200000">
            <a:off x="4902677" y="5648451"/>
            <a:ext cx="5095772" cy="5095772"/>
          </a:xfrm>
          <a:prstGeom prst="arc">
            <a:avLst/>
          </a:prstGeom>
          <a:ln w="1270000">
            <a:solidFill>
              <a:srgbClr val="2D2E4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880A41-2E77-4850-AAB1-CF0E1AA1FA86}"/>
              </a:ext>
            </a:extLst>
          </p:cNvPr>
          <p:cNvSpPr txBox="1"/>
          <p:nvPr/>
        </p:nvSpPr>
        <p:spPr>
          <a:xfrm>
            <a:off x="1170510" y="1260118"/>
            <a:ext cx="2398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rgbClr val="FF0066"/>
                </a:solidFill>
              </a:rPr>
              <a:t>Basic of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218328-29CE-401B-BFC0-5C95CF487F0C}"/>
              </a:ext>
            </a:extLst>
          </p:cNvPr>
          <p:cNvSpPr txBox="1"/>
          <p:nvPr/>
        </p:nvSpPr>
        <p:spPr>
          <a:xfrm>
            <a:off x="1142284" y="1787108"/>
            <a:ext cx="478432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chemeClr val="bg1"/>
                </a:solidFill>
                <a:latin typeface="Garamond" panose="02020404030301010803" pitchFamily="18" charset="0"/>
              </a:rPr>
              <a:t>WOMAN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13985E-8C01-4C1C-B07D-83195D73914C}"/>
              </a:ext>
            </a:extLst>
          </p:cNvPr>
          <p:cNvSpPr txBox="1"/>
          <p:nvPr/>
        </p:nvSpPr>
        <p:spPr>
          <a:xfrm>
            <a:off x="1146324" y="2633161"/>
            <a:ext cx="575349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b="1" dirty="0">
                <a:solidFill>
                  <a:schemeClr val="bg1"/>
                </a:solidFill>
                <a:latin typeface="Garamond" panose="02020404030301010803" pitchFamily="18" charset="0"/>
              </a:rPr>
              <a:t>MODELS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CB6C30-F435-4ADB-9C23-F6A6F09F2D3D}"/>
              </a:ext>
            </a:extLst>
          </p:cNvPr>
          <p:cNvSpPr txBox="1"/>
          <p:nvPr/>
        </p:nvSpPr>
        <p:spPr>
          <a:xfrm>
            <a:off x="3534445" y="3781807"/>
            <a:ext cx="28954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66"/>
                </a:solidFill>
              </a:rPr>
              <a:t>For Beginner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42C917C-429C-403A-8EAB-208F540B5839}"/>
              </a:ext>
            </a:extLst>
          </p:cNvPr>
          <p:cNvSpPr txBox="1"/>
          <p:nvPr/>
        </p:nvSpPr>
        <p:spPr>
          <a:xfrm>
            <a:off x="2050648" y="5417618"/>
            <a:ext cx="2407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By : Caren Lauren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CF54513D-E35F-424F-8AA4-59B69E3F71DF}"/>
              </a:ext>
            </a:extLst>
          </p:cNvPr>
          <p:cNvSpPr/>
          <p:nvPr/>
        </p:nvSpPr>
        <p:spPr>
          <a:xfrm rot="10800000">
            <a:off x="918428" y="3850561"/>
            <a:ext cx="1797890" cy="1797890"/>
          </a:xfrm>
          <a:prstGeom prst="arc">
            <a:avLst/>
          </a:prstGeom>
          <a:ln w="6350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E1A7A342-78E3-48A6-95B4-D40C1A363472}"/>
              </a:ext>
            </a:extLst>
          </p:cNvPr>
          <p:cNvSpPr/>
          <p:nvPr/>
        </p:nvSpPr>
        <p:spPr>
          <a:xfrm rot="5400000">
            <a:off x="215102" y="4829678"/>
            <a:ext cx="1005186" cy="1005186"/>
          </a:xfrm>
          <a:prstGeom prst="arc">
            <a:avLst/>
          </a:prstGeom>
          <a:ln w="254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">
            <a:extLst>
              <a:ext uri="{FF2B5EF4-FFF2-40B4-BE49-F238E27FC236}">
                <a16:creationId xmlns:a16="http://schemas.microsoft.com/office/drawing/2014/main" id="{C462428D-276F-4620-B61F-C0137DB8BA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4714" y="507913"/>
            <a:ext cx="4063585" cy="6755052"/>
          </a:xfrm>
          <a:prstGeom prst="rect">
            <a:avLst/>
          </a:prstGeom>
          <a:effectLst>
            <a:outerShdw blurRad="1270000" dist="6350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8" name="Arc 17">
            <a:extLst>
              <a:ext uri="{FF2B5EF4-FFF2-40B4-BE49-F238E27FC236}">
                <a16:creationId xmlns:a16="http://schemas.microsoft.com/office/drawing/2014/main" id="{FE583530-E6A6-4D1F-B2A8-788BCA8B7E9D}"/>
              </a:ext>
            </a:extLst>
          </p:cNvPr>
          <p:cNvSpPr/>
          <p:nvPr/>
        </p:nvSpPr>
        <p:spPr>
          <a:xfrm rot="5400000">
            <a:off x="9408371" y="438338"/>
            <a:ext cx="2063027" cy="2063027"/>
          </a:xfrm>
          <a:prstGeom prst="arc">
            <a:avLst/>
          </a:prstGeom>
          <a:ln w="254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4CBF7AC4-0CA7-4FC6-A6C0-F79235F14548}"/>
              </a:ext>
            </a:extLst>
          </p:cNvPr>
          <p:cNvSpPr/>
          <p:nvPr/>
        </p:nvSpPr>
        <p:spPr>
          <a:xfrm rot="5400000">
            <a:off x="5361952" y="1703210"/>
            <a:ext cx="1005186" cy="1005186"/>
          </a:xfrm>
          <a:prstGeom prst="arc">
            <a:avLst/>
          </a:prstGeom>
          <a:ln w="2540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YOUR LOGO">
            <a:extLst>
              <a:ext uri="{FF2B5EF4-FFF2-40B4-BE49-F238E27FC236}">
                <a16:creationId xmlns:a16="http://schemas.microsoft.com/office/drawing/2014/main" id="{646F06DC-FD6B-41D9-B9A8-A3D47DBB82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49470" y="603924"/>
            <a:ext cx="746964" cy="394231"/>
          </a:xfrm>
          <a:prstGeom prst="rect">
            <a:avLst/>
          </a:prstGeom>
        </p:spPr>
      </p:pic>
      <p:sp>
        <p:nvSpPr>
          <p:cNvPr id="21" name="Arc 20">
            <a:extLst>
              <a:ext uri="{FF2B5EF4-FFF2-40B4-BE49-F238E27FC236}">
                <a16:creationId xmlns:a16="http://schemas.microsoft.com/office/drawing/2014/main" id="{60ECA93E-BDD8-4BCA-A919-A2D050B6321E}"/>
              </a:ext>
            </a:extLst>
          </p:cNvPr>
          <p:cNvSpPr/>
          <p:nvPr/>
        </p:nvSpPr>
        <p:spPr>
          <a:xfrm rot="5400000" flipH="1" flipV="1">
            <a:off x="916520" y="1292901"/>
            <a:ext cx="1088333" cy="1088333"/>
          </a:xfrm>
          <a:prstGeom prst="arc">
            <a:avLst/>
          </a:prstGeom>
          <a:ln w="254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BC3BF0-8EEF-40F1-8DA1-5F618BAB5B05}"/>
              </a:ext>
            </a:extLst>
          </p:cNvPr>
          <p:cNvSpPr txBox="1"/>
          <p:nvPr/>
        </p:nvSpPr>
        <p:spPr>
          <a:xfrm>
            <a:off x="5257145" y="4157392"/>
            <a:ext cx="131959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>
                <a:solidFill>
                  <a:srgbClr val="FF0066"/>
                </a:solidFill>
              </a:rPr>
              <a:t>#1</a:t>
            </a:r>
          </a:p>
        </p:txBody>
      </p:sp>
    </p:spTree>
    <p:extLst>
      <p:ext uri="{BB962C8B-B14F-4D97-AF65-F5344CB8AC3E}">
        <p14:creationId xmlns:p14="http://schemas.microsoft.com/office/powerpoint/2010/main" val="2070345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Garamond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5</cp:revision>
  <dcterms:created xsi:type="dcterms:W3CDTF">2021-08-03T08:34:14Z</dcterms:created>
  <dcterms:modified xsi:type="dcterms:W3CDTF">2021-08-04T03:34:36Z</dcterms:modified>
</cp:coreProperties>
</file>