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p:normalViewPr>
  <p:slideViewPr>
    <p:cSldViewPr snapToGrid="0">
      <p:cViewPr varScale="1">
        <p:scale>
          <a:sx n="76" d="100"/>
          <a:sy n="76" d="100"/>
        </p:scale>
        <p:origin x="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4220668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291C29-AA7E-451C-84AD-7FDAFBDC29F6}" type="datetimeFigureOut">
              <a:rPr lang="en-US" smtClean="0"/>
              <a:t>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3182007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1708499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948459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2011627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38377071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41480834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576814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360357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668938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2101175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8291C29-AA7E-451C-84AD-7FDAFBDC29F6}" type="datetimeFigureOut">
              <a:rPr lang="en-US" smtClean="0"/>
              <a:t>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3580549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91C29-AA7E-451C-84AD-7FDAFBDC29F6}" type="datetimeFigureOut">
              <a:rPr lang="en-US" smtClean="0"/>
              <a:t>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771257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2345772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3175332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D8291C29-AA7E-451C-84AD-7FDAFBDC29F6}" type="datetimeFigureOut">
              <a:rPr lang="en-US" smtClean="0"/>
              <a:t>1/6/2021</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2144507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291C29-AA7E-451C-84AD-7FDAFBDC29F6}" type="datetimeFigureOut">
              <a:rPr lang="en-US" smtClean="0"/>
              <a:t>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A88D6A-0A8E-491C-9287-B926753E3925}" type="slidenum">
              <a:rPr lang="en-US" smtClean="0"/>
              <a:t>‹#›</a:t>
            </a:fld>
            <a:endParaRPr lang="en-US"/>
          </a:p>
        </p:txBody>
      </p:sp>
    </p:spTree>
    <p:extLst>
      <p:ext uri="{BB962C8B-B14F-4D97-AF65-F5344CB8AC3E}">
        <p14:creationId xmlns:p14="http://schemas.microsoft.com/office/powerpoint/2010/main" val="1104659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8291C29-AA7E-451C-84AD-7FDAFBDC29F6}" type="datetimeFigureOut">
              <a:rPr lang="en-US" smtClean="0"/>
              <a:t>1/6/2021</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4A88D6A-0A8E-491C-9287-B926753E3925}" type="slidenum">
              <a:rPr lang="en-US" smtClean="0"/>
              <a:t>‹#›</a:t>
            </a:fld>
            <a:endParaRPr lang="en-US"/>
          </a:p>
        </p:txBody>
      </p:sp>
    </p:spTree>
    <p:extLst>
      <p:ext uri="{BB962C8B-B14F-4D97-AF65-F5344CB8AC3E}">
        <p14:creationId xmlns:p14="http://schemas.microsoft.com/office/powerpoint/2010/main" val="397222385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best10gambling.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3775" y="292896"/>
            <a:ext cx="12300284" cy="861420"/>
          </a:xfrm>
        </p:spPr>
        <p:txBody>
          <a:bodyPr>
            <a:noAutofit/>
          </a:bodyPr>
          <a:lstStyle/>
          <a:p>
            <a:r>
              <a:rPr lang="en-US" sz="4800" b="1" dirty="0">
                <a:solidFill>
                  <a:schemeClr val="bg2">
                    <a:lumMod val="20000"/>
                    <a:lumOff val="80000"/>
                  </a:schemeClr>
                </a:solidFill>
              </a:rPr>
              <a:t>Winning strategies of </a:t>
            </a:r>
            <a:r>
              <a:rPr lang="en-US" sz="4800" b="1" dirty="0" smtClean="0">
                <a:solidFill>
                  <a:schemeClr val="bg2">
                    <a:lumMod val="20000"/>
                    <a:lumOff val="80000"/>
                  </a:schemeClr>
                </a:solidFill>
              </a:rPr>
              <a:t>gambling</a:t>
            </a:r>
            <a:r>
              <a:rPr lang="en-US" sz="4800" b="1" dirty="0">
                <a:solidFill>
                  <a:schemeClr val="bg2">
                    <a:lumMod val="20000"/>
                    <a:lumOff val="80000"/>
                  </a:schemeClr>
                </a:solidFill>
              </a:rPr>
              <a:t> </a:t>
            </a:r>
          </a:p>
          <a:p>
            <a:endParaRPr lang="en-US" sz="2800" b="1" dirty="0">
              <a:solidFill>
                <a:schemeClr val="bg2">
                  <a:lumMod val="20000"/>
                  <a:lumOff val="8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3792" y="1603331"/>
            <a:ext cx="9144000" cy="4540685"/>
          </a:xfrm>
          <a:prstGeom prst="rect">
            <a:avLst/>
          </a:prstGeom>
        </p:spPr>
      </p:pic>
    </p:spTree>
    <p:extLst>
      <p:ext uri="{BB962C8B-B14F-4D97-AF65-F5344CB8AC3E}">
        <p14:creationId xmlns:p14="http://schemas.microsoft.com/office/powerpoint/2010/main" val="1151003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98" y="652388"/>
            <a:ext cx="5562184" cy="1400530"/>
          </a:xfrm>
        </p:spPr>
        <p:txBody>
          <a:bodyPr/>
          <a:lstStyle/>
          <a:p>
            <a:r>
              <a:rPr lang="en-US" sz="2800" b="1" dirty="0"/>
              <a:t>Treat playing as a form of amusement. Gambling is a lot amusing and very thrilling. However, you should in no way deal with playing as a manner to earn money. Just gamble for a laugh and any wins you get, treat it as a bonus, and purchase something nice, which include getting a new blouse or getting a brand new pair of footwear.</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91726" y="1352653"/>
            <a:ext cx="6200274" cy="4195762"/>
          </a:xfrm>
        </p:spPr>
      </p:pic>
    </p:spTree>
    <p:extLst>
      <p:ext uri="{BB962C8B-B14F-4D97-AF65-F5344CB8AC3E}">
        <p14:creationId xmlns:p14="http://schemas.microsoft.com/office/powerpoint/2010/main" val="599009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21" y="267378"/>
            <a:ext cx="5377127" cy="1400530"/>
          </a:xfrm>
        </p:spPr>
        <p:txBody>
          <a:bodyPr/>
          <a:lstStyle/>
          <a:p>
            <a:r>
              <a:rPr lang="en-US" dirty="0"/>
              <a:t> </a:t>
            </a:r>
            <a:r>
              <a:rPr lang="en-US" b="1" dirty="0" smtClean="0"/>
              <a:t>Conclusion</a:t>
            </a:r>
            <a:br>
              <a:rPr lang="en-US" b="1" dirty="0" smtClean="0"/>
            </a:br>
            <a:r>
              <a:rPr lang="en-US" dirty="0"/>
              <a:t/>
            </a:r>
            <a:br>
              <a:rPr lang="en-US" dirty="0"/>
            </a:br>
            <a:r>
              <a:rPr lang="en-US" sz="2800" b="1" dirty="0"/>
              <a:t>These are the techniques that are very reliable when you log on gambling. Always remember the fact that gambling may be very wonderful and can provide you with a whole lot of thrill and excitement.</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36104" y="1667908"/>
            <a:ext cx="5309937" cy="3356811"/>
          </a:xfrm>
        </p:spPr>
      </p:pic>
    </p:spTree>
    <p:extLst>
      <p:ext uri="{BB962C8B-B14F-4D97-AF65-F5344CB8AC3E}">
        <p14:creationId xmlns:p14="http://schemas.microsoft.com/office/powerpoint/2010/main" val="2987317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3951" y="912835"/>
            <a:ext cx="12192000" cy="1400530"/>
          </a:xfrm>
        </p:spPr>
        <p:txBody>
          <a:bodyPr/>
          <a:lstStyle/>
          <a:p>
            <a:r>
              <a:rPr lang="en-US" sz="5400" b="1" dirty="0" smtClean="0"/>
              <a:t>Thanks you</a:t>
            </a:r>
            <a:endParaRPr lang="en-US" sz="5400" b="1" dirty="0"/>
          </a:p>
        </p:txBody>
      </p:sp>
      <p:sp>
        <p:nvSpPr>
          <p:cNvPr id="3" name="Content Placeholder 2"/>
          <p:cNvSpPr>
            <a:spLocks noGrp="1"/>
          </p:cNvSpPr>
          <p:nvPr>
            <p:ph idx="1"/>
          </p:nvPr>
        </p:nvSpPr>
        <p:spPr>
          <a:xfrm>
            <a:off x="4015481" y="2992370"/>
            <a:ext cx="8946541" cy="4195481"/>
          </a:xfrm>
        </p:spPr>
        <p:txBody>
          <a:bodyPr>
            <a:normAutofit/>
          </a:bodyPr>
          <a:lstStyle/>
          <a:p>
            <a:r>
              <a:rPr lang="en-US" sz="2400" b="1" dirty="0"/>
              <a:t>Name - best10gambling</a:t>
            </a:r>
          </a:p>
          <a:p>
            <a:r>
              <a:rPr lang="en-US" sz="2400" b="1" dirty="0"/>
              <a:t>Address - Vishwapriya Nagar, Begur, Bengaluru, Karnataka 530068, India</a:t>
            </a:r>
          </a:p>
          <a:p>
            <a:r>
              <a:rPr lang="en-US" sz="2400" b="1" dirty="0"/>
              <a:t>phone No.- 20535523562</a:t>
            </a:r>
          </a:p>
          <a:p>
            <a:r>
              <a:rPr lang="en-US" sz="2400" b="1" dirty="0"/>
              <a:t>website - </a:t>
            </a:r>
            <a:r>
              <a:rPr lang="en-US" sz="2400" b="1" dirty="0">
                <a:hlinkClick r:id="rId2"/>
              </a:rPr>
              <a:t>https://www.best10gambling.com/</a:t>
            </a:r>
            <a:r>
              <a:rPr lang="en-US" sz="2400" b="1" dirty="0"/>
              <a:t>			</a:t>
            </a:r>
          </a:p>
          <a:p>
            <a:pPr marL="0" indent="0">
              <a:buNone/>
            </a:pPr>
            <a:endParaRPr lang="en-US" sz="2400" b="1" dirty="0"/>
          </a:p>
        </p:txBody>
      </p:sp>
      <p:sp>
        <p:nvSpPr>
          <p:cNvPr id="4" name="Rectangle 3"/>
          <p:cNvSpPr/>
          <p:nvPr/>
        </p:nvSpPr>
        <p:spPr>
          <a:xfrm>
            <a:off x="1009059" y="2082533"/>
            <a:ext cx="6244017" cy="461665"/>
          </a:xfrm>
          <a:prstGeom prst="rect">
            <a:avLst/>
          </a:prstGeom>
        </p:spPr>
        <p:txBody>
          <a:bodyPr wrap="none">
            <a:spAutoFit/>
          </a:bodyPr>
          <a:lstStyle/>
          <a:p>
            <a:r>
              <a:rPr lang="en-US" sz="2400" b="1" i="1" dirty="0">
                <a:solidFill>
                  <a:srgbClr val="FFFF00"/>
                </a:solidFill>
              </a:rPr>
              <a:t>To Get More </a:t>
            </a:r>
            <a:r>
              <a:rPr lang="en-US" sz="2400" b="1" i="1" dirty="0" smtClean="0">
                <a:solidFill>
                  <a:srgbClr val="FFFF00"/>
                </a:solidFill>
              </a:rPr>
              <a:t>information Visit our website</a:t>
            </a:r>
            <a:endParaRPr lang="en-US" sz="2400" b="1" i="1" dirty="0">
              <a:solidFill>
                <a:srgbClr val="FFFF00"/>
              </a:solidFill>
            </a:endParaRPr>
          </a:p>
        </p:txBody>
      </p:sp>
    </p:spTree>
    <p:extLst>
      <p:ext uri="{BB962C8B-B14F-4D97-AF65-F5344CB8AC3E}">
        <p14:creationId xmlns:p14="http://schemas.microsoft.com/office/powerpoint/2010/main" val="1317293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221" y="352510"/>
            <a:ext cx="9404723" cy="1400530"/>
          </a:xfrm>
        </p:spPr>
        <p:txBody>
          <a:bodyPr/>
          <a:lstStyle/>
          <a:p>
            <a:r>
              <a:rPr lang="en-US" b="1" dirty="0" smtClean="0">
                <a:solidFill>
                  <a:schemeClr val="tx1"/>
                </a:solidFill>
              </a:rPr>
              <a:t>Introduction</a:t>
            </a:r>
            <a:endParaRPr lang="en-US" b="1" dirty="0">
              <a:solidFill>
                <a:schemeClr val="tx1"/>
              </a:solidFill>
            </a:endParaRPr>
          </a:p>
        </p:txBody>
      </p:sp>
      <p:sp>
        <p:nvSpPr>
          <p:cNvPr id="3" name="Content Placeholder 2"/>
          <p:cNvSpPr>
            <a:spLocks noGrp="1"/>
          </p:cNvSpPr>
          <p:nvPr>
            <p:ph idx="1"/>
          </p:nvPr>
        </p:nvSpPr>
        <p:spPr>
          <a:xfrm>
            <a:off x="0" y="1539351"/>
            <a:ext cx="8946541" cy="4195481"/>
          </a:xfrm>
        </p:spPr>
        <p:txBody>
          <a:bodyPr>
            <a:normAutofit/>
          </a:bodyPr>
          <a:lstStyle/>
          <a:p>
            <a:r>
              <a:rPr lang="en-US" sz="3200" b="1" dirty="0"/>
              <a:t>Gambling has been around for centuries. In reality, it is so time-honored in society that it's been taken into consideration to be a part of human tradition. From ancient Romans to historic Chinese, to modern civilizations, gambling has certainly been a part of history</a:t>
            </a:r>
          </a:p>
        </p:txBody>
      </p:sp>
    </p:spTree>
    <p:extLst>
      <p:ext uri="{BB962C8B-B14F-4D97-AF65-F5344CB8AC3E}">
        <p14:creationId xmlns:p14="http://schemas.microsoft.com/office/powerpoint/2010/main" val="344810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660" y="1832885"/>
            <a:ext cx="5303752" cy="3615934"/>
          </a:xfrm>
        </p:spPr>
        <p:txBody>
          <a:bodyPr/>
          <a:lstStyle/>
          <a:p>
            <a:r>
              <a:rPr lang="en-US" sz="2800" b="1" dirty="0"/>
              <a:t>Online gambling is now one of the biggest within the playing enterprise. A few online gambling websites are even larger than some of the predominant casinos in Las Vegas and Atlantic City. </a:t>
            </a:r>
            <a:br>
              <a:rPr lang="en-US" sz="2800" b="1" dirty="0"/>
            </a:br>
            <a:endParaRPr lang="en-US" sz="28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40681" y="1079279"/>
            <a:ext cx="6651319" cy="4722312"/>
          </a:xfrm>
        </p:spPr>
      </p:pic>
    </p:spTree>
    <p:extLst>
      <p:ext uri="{BB962C8B-B14F-4D97-AF65-F5344CB8AC3E}">
        <p14:creationId xmlns:p14="http://schemas.microsoft.com/office/powerpoint/2010/main" val="3001994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881" y="1177447"/>
            <a:ext cx="5850942" cy="1400530"/>
          </a:xfrm>
        </p:spPr>
        <p:txBody>
          <a:bodyPr/>
          <a:lstStyle/>
          <a:p>
            <a:r>
              <a:rPr lang="en-US" sz="2800" b="1" dirty="0"/>
              <a:t>With online playing, you'll be able to test out your luck properly in the comforts of your private home.</a:t>
            </a:r>
            <a:br>
              <a:rPr lang="en-US" sz="2800" b="1" dirty="0"/>
            </a:br>
            <a:r>
              <a:rPr lang="en-US" sz="2800" b="1" dirty="0"/>
              <a:t> </a:t>
            </a:r>
            <a:br>
              <a:rPr lang="en-US" sz="2800" b="1" dirty="0"/>
            </a:br>
            <a:r>
              <a:rPr lang="en-US" sz="2800" b="1" dirty="0"/>
              <a:t>When it comes to gambling, there is that age antique question regarding playing, that is how to win in it.</a:t>
            </a:r>
            <a:br>
              <a:rPr lang="en-US" sz="2800" b="1" dirty="0"/>
            </a:br>
            <a:r>
              <a:rPr lang="en-US" sz="2800" b="1" dirty="0"/>
              <a:t> </a:t>
            </a:r>
            <a:br>
              <a:rPr lang="en-US" sz="2800" b="1" dirty="0"/>
            </a:br>
            <a:endParaRPr lang="en-US" sz="2800" b="1"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27823" y="914399"/>
            <a:ext cx="6164177" cy="4833855"/>
          </a:xfrm>
        </p:spPr>
      </p:pic>
    </p:spTree>
    <p:extLst>
      <p:ext uri="{BB962C8B-B14F-4D97-AF65-F5344CB8AC3E}">
        <p14:creationId xmlns:p14="http://schemas.microsoft.com/office/powerpoint/2010/main" val="4168294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4480" y="1265130"/>
            <a:ext cx="6080507" cy="5285982"/>
          </a:xfrm>
        </p:spPr>
        <p:txBody>
          <a:bodyPr/>
          <a:lstStyle/>
          <a:p>
            <a:r>
              <a:rPr lang="en-US" sz="2800" b="1" dirty="0"/>
              <a:t>You have to keep in mind that gambling is playing. There is no guarantee that you'll always win each time you gamble. There can be theories on playing, however, you have to understand that even these theories will not declare to provide you with wins all of the </a:t>
            </a:r>
            <a:r>
              <a:rPr lang="en-US" sz="2800" b="1" dirty="0" smtClean="0"/>
              <a:t>time.</a:t>
            </a:r>
            <a:endParaRPr lang="en-US" sz="2800" b="1"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889347"/>
            <a:ext cx="5719011" cy="4822521"/>
          </a:xfrm>
        </p:spPr>
      </p:pic>
    </p:spTree>
    <p:extLst>
      <p:ext uri="{BB962C8B-B14F-4D97-AF65-F5344CB8AC3E}">
        <p14:creationId xmlns:p14="http://schemas.microsoft.com/office/powerpoint/2010/main" val="4177968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069" y="1042265"/>
            <a:ext cx="5177172" cy="1400530"/>
          </a:xfrm>
        </p:spPr>
        <p:txBody>
          <a:bodyPr/>
          <a:lstStyle/>
          <a:p>
            <a:r>
              <a:rPr lang="en-US" sz="2800" b="1" dirty="0"/>
              <a:t>You need to stand the fact that on every occasion you gamble, you are always risking something so that it will gain </a:t>
            </a:r>
            <a:r>
              <a:rPr lang="en-US" sz="2800" b="1" dirty="0" smtClean="0"/>
              <a:t>something. However</a:t>
            </a:r>
            <a:r>
              <a:rPr lang="en-US" sz="2800" b="1" dirty="0"/>
              <a:t>, in gambling, you will see that there are strategies on the way to boom your possibilities of winning and decrease losses.</a:t>
            </a:r>
            <a:br>
              <a:rPr lang="en-US" sz="2800" b="1" dirty="0"/>
            </a:br>
            <a:endParaRPr lang="en-US" sz="28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78905" y="878306"/>
            <a:ext cx="6280485" cy="5269832"/>
          </a:xfrm>
        </p:spPr>
      </p:pic>
    </p:spTree>
    <p:extLst>
      <p:ext uri="{BB962C8B-B14F-4D97-AF65-F5344CB8AC3E}">
        <p14:creationId xmlns:p14="http://schemas.microsoft.com/office/powerpoint/2010/main" val="830205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87511"/>
            <a:ext cx="5480007" cy="1400530"/>
          </a:xfrm>
        </p:spPr>
        <p:txBody>
          <a:bodyPr/>
          <a:lstStyle/>
          <a:p>
            <a:r>
              <a:rPr lang="en-US" sz="3200" b="1" dirty="0"/>
              <a:t>By following these hints, you could make sure that you'll be capable of enjoying playing more, and limit the danger of dropping a whole lot of money.</a:t>
            </a:r>
            <a:br>
              <a:rPr lang="en-US" sz="3200" b="1" dirty="0"/>
            </a:br>
            <a:endParaRPr lang="en-US" sz="32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0007" y="1431100"/>
            <a:ext cx="6711993" cy="3826701"/>
          </a:xfrm>
        </p:spPr>
      </p:pic>
    </p:spTree>
    <p:extLst>
      <p:ext uri="{BB962C8B-B14F-4D97-AF65-F5344CB8AC3E}">
        <p14:creationId xmlns:p14="http://schemas.microsoft.com/office/powerpoint/2010/main" val="2880691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880" y="2185265"/>
            <a:ext cx="5405773" cy="1400530"/>
          </a:xfrm>
        </p:spPr>
        <p:txBody>
          <a:bodyPr/>
          <a:lstStyle/>
          <a:p>
            <a:r>
              <a:rPr lang="en-US" sz="3200" b="1" dirty="0"/>
              <a:t>First of all, you ought to by no means set a quantity that you should win in a single day of playing</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39064" y="1203158"/>
            <a:ext cx="6220326" cy="4403558"/>
          </a:xfrm>
        </p:spPr>
      </p:pic>
    </p:spTree>
    <p:extLst>
      <p:ext uri="{BB962C8B-B14F-4D97-AF65-F5344CB8AC3E}">
        <p14:creationId xmlns:p14="http://schemas.microsoft.com/office/powerpoint/2010/main" val="452922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3295" y="1315420"/>
            <a:ext cx="5281863" cy="4143750"/>
          </a:xfrm>
        </p:spPr>
      </p:pic>
      <p:sp>
        <p:nvSpPr>
          <p:cNvPr id="4" name="Rectangle 3"/>
          <p:cNvSpPr/>
          <p:nvPr/>
        </p:nvSpPr>
        <p:spPr>
          <a:xfrm>
            <a:off x="6096000" y="526192"/>
            <a:ext cx="6096000" cy="5722207"/>
          </a:xfrm>
          <a:prstGeom prst="rect">
            <a:avLst/>
          </a:prstGeom>
        </p:spPr>
        <p:txBody>
          <a:bodyPr>
            <a:spAutoFit/>
          </a:bodyPr>
          <a:lstStyle/>
          <a:p>
            <a:pPr>
              <a:lnSpc>
                <a:spcPct val="115000"/>
              </a:lnSpc>
              <a:spcAft>
                <a:spcPts val="1000"/>
              </a:spcAft>
            </a:pPr>
            <a:r>
              <a:rPr lang="en-US" sz="3200" b="1" dirty="0" smtClean="0">
                <a:effectLst/>
                <a:latin typeface="Calibri" panose="020F0502020204030204" pitchFamily="34" charset="0"/>
                <a:ea typeface="Times New Roman" panose="02020603050405020304" pitchFamily="18" charset="0"/>
                <a:cs typeface="Calibri" panose="020F0502020204030204" pitchFamily="34" charset="0"/>
              </a:rPr>
              <a:t>Instead, you must set an amount of money that you must guess. And, it's miles very crucial which you should by no means ever set an amount of money to wager that you can't afford to lose. Keep in thoughts that numerous humans have plunge deeper into debt because of doing so. Some were not even hooked on playing.</a:t>
            </a:r>
            <a:endParaRPr lang="en-US" sz="32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39871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76</TotalTime>
  <Words>437</Words>
  <Application>Microsoft Office PowerPoint</Application>
  <PresentationFormat>Widescreen</PresentationFormat>
  <Paragraphs>18</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Century Gothic</vt:lpstr>
      <vt:lpstr>Times New Roman</vt:lpstr>
      <vt:lpstr>Wingdings 3</vt:lpstr>
      <vt:lpstr>Ion</vt:lpstr>
      <vt:lpstr>PowerPoint Presentation</vt:lpstr>
      <vt:lpstr>Introduction</vt:lpstr>
      <vt:lpstr>Online gambling is now one of the biggest within the playing enterprise. A few online gambling websites are even larger than some of the predominant casinos in Las Vegas and Atlantic City.  </vt:lpstr>
      <vt:lpstr>With online playing, you'll be able to test out your luck properly in the comforts of your private home.   When it comes to gambling, there is that age antique question regarding playing, that is how to win in it.   </vt:lpstr>
      <vt:lpstr>You have to keep in mind that gambling is playing. There is no guarantee that you'll always win each time you gamble. There can be theories on playing, however, you have to understand that even these theories will not declare to provide you with wins all of the time.</vt:lpstr>
      <vt:lpstr>You need to stand the fact that on every occasion you gamble, you are always risking something so that it will gain something. However, in gambling, you will see that there are strategies on the way to boom your possibilities of winning and decrease losses. </vt:lpstr>
      <vt:lpstr>By following these hints, you could make sure that you'll be capable of enjoying playing more, and limit the danger of dropping a whole lot of money. </vt:lpstr>
      <vt:lpstr>First of all, you ought to by no means set a quantity that you should win in a single day of playing</vt:lpstr>
      <vt:lpstr>PowerPoint Presentation</vt:lpstr>
      <vt:lpstr>Treat playing as a form of amusement. Gambling is a lot amusing and very thrilling. However, you should in no way deal with playing as a manner to earn money. Just gamble for a laugh and any wins you get, treat it as a bonus, and purchase something nice, which include getting a new blouse or getting a brand new pair of footwear.</vt:lpstr>
      <vt:lpstr> Conclusion  These are the techniques that are very reliable when you log on gambling. Always remember the fact that gambling may be very wonderful and can provide you with a whole lot of thrill and excitement.</vt:lpstr>
      <vt:lpstr>Thanks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9</cp:revision>
  <dcterms:created xsi:type="dcterms:W3CDTF">2021-01-06T17:18:32Z</dcterms:created>
  <dcterms:modified xsi:type="dcterms:W3CDTF">2021-01-06T20:28:11Z</dcterms:modified>
</cp:coreProperties>
</file>