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99"/>
    <a:srgbClr val="0066CC"/>
    <a:srgbClr val="3366FF"/>
    <a:srgbClr val="E1B565"/>
    <a:srgbClr val="DCEE32"/>
    <a:srgbClr val="0033CC"/>
    <a:srgbClr val="FF99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17" autoAdjust="0"/>
    <p:restoredTop sz="89120" autoAdjust="0"/>
  </p:normalViewPr>
  <p:slideViewPr>
    <p:cSldViewPr>
      <p:cViewPr>
        <p:scale>
          <a:sx n="60" d="100"/>
          <a:sy n="60" d="100"/>
        </p:scale>
        <p:origin x="528" y="59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맛있다 군만두" userId="88f4dfb63950bb32" providerId="LiveId" clId="{B68C058F-E677-46E6-9FE1-4B4AF3A8B259}"/>
    <pc:docChg chg="undo custSel modSld">
      <pc:chgData name="맛있다 군만두" userId="88f4dfb63950bb32" providerId="LiveId" clId="{B68C058F-E677-46E6-9FE1-4B4AF3A8B259}" dt="2024-03-26T07:21:01.015" v="25" actId="1036"/>
      <pc:docMkLst>
        <pc:docMk/>
      </pc:docMkLst>
      <pc:sldChg chg="modSp mod">
        <pc:chgData name="맛있다 군만두" userId="88f4dfb63950bb32" providerId="LiveId" clId="{B68C058F-E677-46E6-9FE1-4B4AF3A8B259}" dt="2024-03-26T07:20:00.099" v="0" actId="2711"/>
        <pc:sldMkLst>
          <pc:docMk/>
          <pc:sldMk cId="2378029627" sldId="256"/>
        </pc:sldMkLst>
        <pc:spChg chg="mod">
          <ac:chgData name="맛있다 군만두" userId="88f4dfb63950bb32" providerId="LiveId" clId="{B68C058F-E677-46E6-9FE1-4B4AF3A8B259}" dt="2024-03-26T07:20:00.099" v="0" actId="2711"/>
          <ac:spMkLst>
            <pc:docMk/>
            <pc:sldMk cId="2378029627" sldId="256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B68C058F-E677-46E6-9FE1-4B4AF3A8B259}" dt="2024-03-26T07:20:18.729" v="6" actId="2711"/>
        <pc:sldMkLst>
          <pc:docMk/>
          <pc:sldMk cId="0" sldId="257"/>
        </pc:sldMkLst>
        <pc:spChg chg="mod">
          <ac:chgData name="맛있다 군만두" userId="88f4dfb63950bb32" providerId="LiveId" clId="{B68C058F-E677-46E6-9FE1-4B4AF3A8B259}" dt="2024-03-26T07:20:18.729" v="6" actId="2711"/>
          <ac:spMkLst>
            <pc:docMk/>
            <pc:sldMk cId="0" sldId="257"/>
            <ac:spMk id="3" creationId="{00000000-0000-0000-0000-000000000000}"/>
          </ac:spMkLst>
        </pc:spChg>
        <pc:spChg chg="mod">
          <ac:chgData name="맛있다 군만두" userId="88f4dfb63950bb32" providerId="LiveId" clId="{B68C058F-E677-46E6-9FE1-4B4AF3A8B259}" dt="2024-03-26T07:20:02.769" v="1" actId="2711"/>
          <ac:spMkLst>
            <pc:docMk/>
            <pc:sldMk cId="0" sldId="257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B68C058F-E677-46E6-9FE1-4B4AF3A8B259}" dt="2024-03-26T07:20:21.689" v="7" actId="2711"/>
        <pc:sldMkLst>
          <pc:docMk/>
          <pc:sldMk cId="0" sldId="258"/>
        </pc:sldMkLst>
        <pc:spChg chg="mod">
          <ac:chgData name="맛있다 군만두" userId="88f4dfb63950bb32" providerId="LiveId" clId="{B68C058F-E677-46E6-9FE1-4B4AF3A8B259}" dt="2024-03-26T07:20:21.689" v="7" actId="2711"/>
          <ac:spMkLst>
            <pc:docMk/>
            <pc:sldMk cId="0" sldId="258"/>
            <ac:spMk id="3" creationId="{00000000-0000-0000-0000-000000000000}"/>
          </ac:spMkLst>
        </pc:spChg>
        <pc:spChg chg="mod">
          <ac:chgData name="맛있다 군만두" userId="88f4dfb63950bb32" providerId="LiveId" clId="{B68C058F-E677-46E6-9FE1-4B4AF3A8B259}" dt="2024-03-26T07:20:05.549" v="2" actId="2711"/>
          <ac:spMkLst>
            <pc:docMk/>
            <pc:sldMk cId="0" sldId="258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B68C058F-E677-46E6-9FE1-4B4AF3A8B259}" dt="2024-03-26T07:20:24.370" v="8" actId="2711"/>
        <pc:sldMkLst>
          <pc:docMk/>
          <pc:sldMk cId="0" sldId="259"/>
        </pc:sldMkLst>
        <pc:spChg chg="mod">
          <ac:chgData name="맛있다 군만두" userId="88f4dfb63950bb32" providerId="LiveId" clId="{B68C058F-E677-46E6-9FE1-4B4AF3A8B259}" dt="2024-03-26T07:20:24.370" v="8" actId="2711"/>
          <ac:spMkLst>
            <pc:docMk/>
            <pc:sldMk cId="0" sldId="259"/>
            <ac:spMk id="3" creationId="{00000000-0000-0000-0000-000000000000}"/>
          </ac:spMkLst>
        </pc:spChg>
        <pc:spChg chg="mod">
          <ac:chgData name="맛있다 군만두" userId="88f4dfb63950bb32" providerId="LiveId" clId="{B68C058F-E677-46E6-9FE1-4B4AF3A8B259}" dt="2024-03-26T07:20:08.414" v="3" actId="2711"/>
          <ac:spMkLst>
            <pc:docMk/>
            <pc:sldMk cId="0" sldId="259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B68C058F-E677-46E6-9FE1-4B4AF3A8B259}" dt="2024-03-26T07:21:01.015" v="25" actId="1036"/>
        <pc:sldMkLst>
          <pc:docMk/>
          <pc:sldMk cId="2457562520" sldId="260"/>
        </pc:sldMkLst>
        <pc:spChg chg="mod">
          <ac:chgData name="맛있다 군만두" userId="88f4dfb63950bb32" providerId="LiveId" clId="{B68C058F-E677-46E6-9FE1-4B4AF3A8B259}" dt="2024-03-26T07:20:57.448" v="16" actId="255"/>
          <ac:spMkLst>
            <pc:docMk/>
            <pc:sldMk cId="2457562520" sldId="260"/>
            <ac:spMk id="3" creationId="{00000000-0000-0000-0000-000000000000}"/>
          </ac:spMkLst>
        </pc:spChg>
        <pc:spChg chg="mod">
          <ac:chgData name="맛있다 군만두" userId="88f4dfb63950bb32" providerId="LiveId" clId="{B68C058F-E677-46E6-9FE1-4B4AF3A8B259}" dt="2024-03-26T07:21:01.015" v="25" actId="1036"/>
          <ac:spMkLst>
            <pc:docMk/>
            <pc:sldMk cId="2457562520" sldId="260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B68C058F-E677-46E6-9FE1-4B4AF3A8B259}" dt="2024-03-26T07:20:13.985" v="5" actId="2711"/>
        <pc:sldMkLst>
          <pc:docMk/>
          <pc:sldMk cId="0" sldId="261"/>
        </pc:sldMkLst>
        <pc:spChg chg="mod">
          <ac:chgData name="맛있다 군만두" userId="88f4dfb63950bb32" providerId="LiveId" clId="{B68C058F-E677-46E6-9FE1-4B4AF3A8B259}" dt="2024-03-26T07:20:13.985" v="5" actId="2711"/>
          <ac:spMkLst>
            <pc:docMk/>
            <pc:sldMk cId="0" sldId="261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67901-E063-448B-9669-72D76B4DBB89}" type="datetimeFigureOut">
              <a:rPr lang="ko-KR" altLang="en-US" smtClean="0"/>
              <a:pPr/>
              <a:t>2024-10-15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F5A70-AB9A-4677-87F0-B37AEF390A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243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35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32F6-9EDE-459F-A5A4-A65ED4DF0B19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39370-BB0C-4F82-8743-4F1D578CBD52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14E2B-291E-4B7C-AF38-4D024EE47DA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384048"/>
            <a:ext cx="7772400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D6ECFF"/>
              </a:solidFill>
            </a:endParaRPr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4925" y="138115"/>
            <a:ext cx="55626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>
                <a:solidFill>
                  <a:srgbClr val="D6ECFF"/>
                </a:solidFill>
              </a:rPr>
              <a:t>요한복음 12장</a:t>
            </a:r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41E9-234E-4AE6-A484-DAF2ED8E7FAC}" type="slidenum">
              <a:rPr lang="en-US" altLang="ko-KR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95486"/>
            <a:ext cx="8784976" cy="464451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E0F96-1EFD-418A-921D-8C7547DEEA3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44167-9403-4BEF-A59A-E7AE6C89400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91FA7-78B4-4EB9-A018-B030A8A93E8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DE026-C3C1-4DD1-A50E-2BC675DD92F1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6B76B-9B4E-40A9-9311-095E787A5BC7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4F959-F588-48BC-AED6-6607D5A0E55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1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78FF1-B09B-4B99-A1AC-C8B143BDDF48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439962-6667-437C-B967-345B48298E6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4119" r:id="rId12"/>
  </p:sldLayoutIdLst>
  <p:transition spd="slow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40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  <a:cs typeface="+mn-cs"/>
        </a:defRPr>
      </a:lvl1pPr>
      <a:lvl2pPr marL="742950" indent="-28575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2pPr>
      <a:lvl3pPr marL="11430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2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3pPr>
      <a:lvl4pPr marL="16002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4pPr>
      <a:lvl5pPr marL="20574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03334"/>
            <a:ext cx="9144000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성시교독</a:t>
            </a:r>
            <a:endParaRPr lang="en-US" altLang="ko-KR" sz="55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endParaRPr lang="en-US" altLang="ko-KR" sz="2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r>
              <a:rPr lang="en-US" altLang="ko-KR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118. </a:t>
            </a: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구주</a:t>
            </a:r>
            <a:r>
              <a:rPr lang="en-US" altLang="ko-KR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</a:t>
            </a: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강림 </a:t>
            </a:r>
            <a:r>
              <a:rPr lang="en-US" altLang="ko-KR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(4)</a:t>
            </a:r>
          </a:p>
        </p:txBody>
      </p:sp>
    </p:spTree>
    <p:extLst>
      <p:ext uri="{BB962C8B-B14F-4D97-AF65-F5344CB8AC3E}">
        <p14:creationId xmlns:p14="http://schemas.microsoft.com/office/powerpoint/2010/main" val="2378029627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나는 시온의 의가 빛 같이 예루살렘의 구원이 횃불 같이 나타나도록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52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시온을 위하여 잠잠하지 아니하며 예루살렘을 위하여 쉬지 아니할 것인즉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이방 나라들이 네 공의를</a:t>
            </a:r>
            <a:r>
              <a:rPr lang="en-US" altLang="ko-KR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,</a:t>
            </a:r>
            <a:r>
              <a:rPr lang="ko-KR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 뭇 왕이 다 네 영광을 볼 것이요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51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너는 여호와의 입으로 정하실 새 이름으로 일컬음이 될 것이며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>
                <a:solidFill>
                  <a:srgbClr val="000000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너는 또 여호와의 손의 아름다운 관</a:t>
            </a:r>
            <a:r>
              <a:rPr lang="en-US" altLang="ko-KR" sz="4000" dirty="0">
                <a:solidFill>
                  <a:srgbClr val="000000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, </a:t>
            </a:r>
            <a:r>
              <a:rPr lang="ko-KR" altLang="en-US" sz="4000" dirty="0">
                <a:solidFill>
                  <a:srgbClr val="000000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네 하나님의 손의 왕관이 될 것이라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5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원하건대 주는 하늘을 가르고 강림하시고 주 앞에서 산들이 진동하기를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21602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ko-KR" altLang="en-US" sz="3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불이 섶을 사르며 불이 물을 끓임 같게 하사 주의 원수들이 주의 이름을 알게 하시며 이방 나라들로 주 앞에서 떨게 하옵소서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3009022"/>
            <a:ext cx="89289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주께서 강림하사 우리가 생각하지 못한 두려운 일을 행하시던 그 때에 산들이 주 앞에서 </a:t>
            </a:r>
            <a:r>
              <a:rPr lang="ko-KR" altLang="en-US" sz="4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진동하였사오니</a:t>
            </a:r>
            <a:endParaRPr lang="ko-KR" alt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&lt;</a:t>
            </a:r>
            <a:r>
              <a:rPr lang="ko-KR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다같이</a:t>
            </a:r>
            <a:r>
              <a:rPr lang="en-US" altLang="ko-KR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&gt;  </a:t>
            </a:r>
          </a:p>
          <a:p>
            <a:endParaRPr lang="en-US" altLang="ko-KR" sz="40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r>
              <a:rPr lang="ko-KR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주 외에는 자기를 앙망하는 자를 위하여 이런 일을 행한 신을 예부터 들은 자도 없고 귀로 들은 자도 없고 눈으로 본 자도 없었나이다</a:t>
            </a:r>
            <a:r>
              <a:rPr lang="en-US" altLang="ko-KR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. </a:t>
            </a:r>
            <a:r>
              <a:rPr lang="ko-KR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아멘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7967</TotalTime>
  <Words>131</Words>
  <Application>Microsoft Office PowerPoint</Application>
  <PresentationFormat>화면 슬라이드 쇼(16:9)</PresentationFormat>
  <Paragraphs>14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HY강M</vt:lpstr>
      <vt:lpstr>굴림</vt:lpstr>
      <vt:lpstr>나눔스퀘어 네오 Bold</vt:lpstr>
      <vt:lpstr>나눔스퀘어 네오 Heavy</vt:lpstr>
      <vt:lpstr>맑은 고딕</vt:lpstr>
      <vt:lpstr>1_기본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장동복</dc:creator>
  <cp:lastModifiedBy>맛있다 군만두</cp:lastModifiedBy>
  <cp:revision>787</cp:revision>
  <dcterms:created xsi:type="dcterms:W3CDTF">2007-05-31T02:43:10Z</dcterms:created>
  <dcterms:modified xsi:type="dcterms:W3CDTF">2024-10-15T11:23:04Z</dcterms:modified>
</cp:coreProperties>
</file>